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45"/>
  </p:notesMasterIdLst>
  <p:sldIdLst>
    <p:sldId id="256" r:id="rId3"/>
    <p:sldId id="312" r:id="rId4"/>
    <p:sldId id="316" r:id="rId5"/>
    <p:sldId id="317" r:id="rId6"/>
    <p:sldId id="313" r:id="rId7"/>
    <p:sldId id="257" r:id="rId8"/>
    <p:sldId id="258" r:id="rId9"/>
    <p:sldId id="259" r:id="rId10"/>
    <p:sldId id="262" r:id="rId11"/>
    <p:sldId id="263" r:id="rId12"/>
    <p:sldId id="264" r:id="rId13"/>
    <p:sldId id="321" r:id="rId14"/>
    <p:sldId id="320" r:id="rId15"/>
    <p:sldId id="265" r:id="rId16"/>
    <p:sldId id="314" r:id="rId17"/>
    <p:sldId id="266" r:id="rId18"/>
    <p:sldId id="267" r:id="rId19"/>
    <p:sldId id="268" r:id="rId20"/>
    <p:sldId id="269" r:id="rId21"/>
    <p:sldId id="270" r:id="rId22"/>
    <p:sldId id="301" r:id="rId23"/>
    <p:sldId id="315" r:id="rId24"/>
    <p:sldId id="272" r:id="rId25"/>
    <p:sldId id="273" r:id="rId26"/>
    <p:sldId id="274" r:id="rId27"/>
    <p:sldId id="275" r:id="rId28"/>
    <p:sldId id="300" r:id="rId29"/>
    <p:sldId id="276" r:id="rId30"/>
    <p:sldId id="278" r:id="rId31"/>
    <p:sldId id="279" r:id="rId32"/>
    <p:sldId id="280" r:id="rId33"/>
    <p:sldId id="311" r:id="rId34"/>
    <p:sldId id="303" r:id="rId35"/>
    <p:sldId id="304" r:id="rId36"/>
    <p:sldId id="302" r:id="rId37"/>
    <p:sldId id="305" r:id="rId38"/>
    <p:sldId id="306" r:id="rId39"/>
    <p:sldId id="307" r:id="rId40"/>
    <p:sldId id="308" r:id="rId41"/>
    <p:sldId id="310" r:id="rId42"/>
    <p:sldId id="318" r:id="rId43"/>
    <p:sldId id="319" r:id="rId44"/>
  </p:sldIdLst>
  <p:sldSz cx="9144000" cy="5143500" type="screen16x9"/>
  <p:notesSz cx="6858000" cy="9144000"/>
  <p:embeddedFontLst>
    <p:embeddedFont>
      <p:font typeface="Bungee" panose="020B0604020202020204" charset="0"/>
      <p:regular r:id="rId46"/>
    </p:embeddedFont>
    <p:embeddedFont>
      <p:font typeface="Calibri" panose="020F0502020204030204" pitchFamily="34" charset="0"/>
      <p:regular r:id="rId47"/>
      <p:bold r:id="rId48"/>
    </p:embeddedFont>
    <p:embeddedFont>
      <p:font typeface="Lato" panose="020F0502020204030203"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d2020 02" initials="S0" lastIdx="1" clrIdx="0">
    <p:extLst>
      <p:ext uri="{19B8F6BF-5375-455C-9EA6-DF929625EA0E}">
        <p15:presenceInfo xmlns:p15="http://schemas.microsoft.com/office/powerpoint/2012/main" userId="S::201911501@o6u.edu.eg::2dea7a3a-6d04-4a52-8f1f-21f56d9fc0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46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3F6714-7312-4CB2-8AB7-B5D246914DCD}">
  <a:tblStyle styleId="{323F6714-7312-4CB2-8AB7-B5D246914D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0" d="100"/>
          <a:sy n="90" d="100"/>
        </p:scale>
        <p:origin x="6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7.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2-29T16:19:41.862" idx="1">
    <p:pos x="5599" y="1949"/>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94362065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290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6d012be5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6d012be5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1412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6d012be5c8_0_24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6d012be5c8_0_24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3694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3"/>
        <p:cNvGrpSpPr/>
        <p:nvPr/>
      </p:nvGrpSpPr>
      <p:grpSpPr>
        <a:xfrm>
          <a:off x="0" y="0"/>
          <a:ext cx="0" cy="0"/>
          <a:chOff x="0" y="0"/>
          <a:chExt cx="0" cy="0"/>
        </a:xfrm>
      </p:grpSpPr>
      <p:sp>
        <p:nvSpPr>
          <p:cNvPr id="4784" name="Google Shape;4784;g6d012be5c8_0_25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5" name="Google Shape;4785;g6d012be5c8_0_25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396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6d012be5c8_0_24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6d012be5c8_0_24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2333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6d012be5c8_0_24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6d012be5c8_0_24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7539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6d012be5c8_0_24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6d012be5c8_0_24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853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6d012be5c8_0_249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6d012be5c8_0_249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137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6d012be5c8_0_25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6d012be5c8_0_25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790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6d012be5c8_0_24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6d012be5c8_0_24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828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3"/>
        <p:cNvGrpSpPr/>
        <p:nvPr/>
      </p:nvGrpSpPr>
      <p:grpSpPr>
        <a:xfrm>
          <a:off x="0" y="0"/>
          <a:ext cx="0" cy="0"/>
          <a:chOff x="0" y="0"/>
          <a:chExt cx="0" cy="0"/>
        </a:xfrm>
      </p:grpSpPr>
      <p:sp>
        <p:nvSpPr>
          <p:cNvPr id="4784" name="Google Shape;4784;g6d012be5c8_0_25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5" name="Google Shape;4785;g6d012be5c8_0_25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4958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3"/>
        <p:cNvGrpSpPr/>
        <p:nvPr/>
      </p:nvGrpSpPr>
      <p:grpSpPr>
        <a:xfrm>
          <a:off x="0" y="0"/>
          <a:ext cx="0" cy="0"/>
          <a:chOff x="0" y="0"/>
          <a:chExt cx="0" cy="0"/>
        </a:xfrm>
      </p:grpSpPr>
      <p:sp>
        <p:nvSpPr>
          <p:cNvPr id="4784" name="Google Shape;4784;g6d012be5c8_0_25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5" name="Google Shape;4785;g6d012be5c8_0_25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2305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6d012be5c8_0_25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6d012be5c8_0_25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3338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6d012be5c8_0_25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6d012be5c8_0_25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9023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6d012be5c8_0_27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6d012be5c8_0_27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926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3"/>
        <p:cNvGrpSpPr/>
        <p:nvPr/>
      </p:nvGrpSpPr>
      <p:grpSpPr>
        <a:xfrm>
          <a:off x="0" y="0"/>
          <a:ext cx="0" cy="0"/>
          <a:chOff x="0" y="0"/>
          <a:chExt cx="0" cy="0"/>
        </a:xfrm>
      </p:grpSpPr>
      <p:sp>
        <p:nvSpPr>
          <p:cNvPr id="4784" name="Google Shape;4784;g6d012be5c8_0_25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5" name="Google Shape;4785;g6d012be5c8_0_25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054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6d012be5c8_0_27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6d012be5c8_0_27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1266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9"/>
        <p:cNvGrpSpPr/>
        <p:nvPr/>
      </p:nvGrpSpPr>
      <p:grpSpPr>
        <a:xfrm>
          <a:off x="0" y="0"/>
          <a:ext cx="0" cy="0"/>
          <a:chOff x="0" y="0"/>
          <a:chExt cx="0" cy="0"/>
        </a:xfrm>
      </p:grpSpPr>
      <p:sp>
        <p:nvSpPr>
          <p:cNvPr id="4790" name="Google Shape;4790;g6d012be5c8_0_25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1" name="Google Shape;4791;g6d012be5c8_0_25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655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5"/>
        <p:cNvGrpSpPr/>
        <p:nvPr/>
      </p:nvGrpSpPr>
      <p:grpSpPr>
        <a:xfrm>
          <a:off x="0" y="0"/>
          <a:ext cx="0" cy="0"/>
          <a:chOff x="0" y="0"/>
          <a:chExt cx="0" cy="0"/>
        </a:xfrm>
      </p:grpSpPr>
      <p:sp>
        <p:nvSpPr>
          <p:cNvPr id="4816" name="Google Shape;4816;g6d51246d4d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7" name="Google Shape;4817;g6d51246d4d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374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2"/>
        <p:cNvGrpSpPr/>
        <p:nvPr/>
      </p:nvGrpSpPr>
      <p:grpSpPr>
        <a:xfrm>
          <a:off x="0" y="0"/>
          <a:ext cx="0" cy="0"/>
          <a:chOff x="0" y="0"/>
          <a:chExt cx="0" cy="0"/>
        </a:xfrm>
      </p:grpSpPr>
      <p:sp>
        <p:nvSpPr>
          <p:cNvPr id="5023" name="Google Shape;5023;g6d012be5c8_0_26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4" name="Google Shape;5024;g6d012be5c8_0_26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9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2"/>
        <p:cNvGrpSpPr/>
        <p:nvPr/>
      </p:nvGrpSpPr>
      <p:grpSpPr>
        <a:xfrm>
          <a:off x="0" y="0"/>
          <a:ext cx="0" cy="0"/>
          <a:chOff x="0" y="0"/>
          <a:chExt cx="0" cy="0"/>
        </a:xfrm>
      </p:grpSpPr>
      <p:sp>
        <p:nvSpPr>
          <p:cNvPr id="5033" name="Google Shape;5033;g6d012be5c8_0_27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4" name="Google Shape;5034;g6d012be5c8_0_27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318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6d012be5c8_0_24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6d012be5c8_0_24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192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d012be5c8_0_27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d012be5c8_0_27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4941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3"/>
        <p:cNvGrpSpPr/>
        <p:nvPr/>
      </p:nvGrpSpPr>
      <p:grpSpPr>
        <a:xfrm>
          <a:off x="0" y="0"/>
          <a:ext cx="0" cy="0"/>
          <a:chOff x="0" y="0"/>
          <a:chExt cx="0" cy="0"/>
        </a:xfrm>
      </p:grpSpPr>
      <p:sp>
        <p:nvSpPr>
          <p:cNvPr id="4784" name="Google Shape;4784;g6d012be5c8_0_25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5" name="Google Shape;4785;g6d012be5c8_0_25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956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6d012be5c8_0_24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6d012be5c8_0_24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757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6d012be5c8_0_24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6d012be5c8_0_24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525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6d012be5c8_0_24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6d012be5c8_0_24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4230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6d012be5c8_0_24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6d012be5c8_0_24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97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6d012be5c8_0_24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6d012be5c8_0_24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1540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6d012be5c8_0_24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6d012be5c8_0_24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7427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6d012be5c8_0_24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6d012be5c8_0_24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370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cee40deb4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cee40deb4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559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cee40deb4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6cee40deb4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640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cee40deb4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6cee40deb4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576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6d012be5c8_0_24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6d012be5c8_0_24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5518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d012be5c8_0_24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d012be5c8_0_24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348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d012be5c8_0_25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d012be5c8_0_25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07776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077D2"/>
            </a:gs>
            <a:gs pos="100000">
              <a:srgbClr val="093153"/>
            </a:gs>
          </a:gsLst>
          <a:lin ang="5400012" scaled="0"/>
        </a:gra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32000"/>
          </a:blip>
          <a:stretch>
            <a:fillRect/>
          </a:stretch>
        </p:blipFill>
        <p:spPr>
          <a:xfrm>
            <a:off x="-974111" y="-624200"/>
            <a:ext cx="5671671" cy="5143500"/>
          </a:xfrm>
          <a:prstGeom prst="rect">
            <a:avLst/>
          </a:prstGeom>
          <a:noFill/>
          <a:ln>
            <a:noFill/>
          </a:ln>
        </p:spPr>
      </p:pic>
      <p:pic>
        <p:nvPicPr>
          <p:cNvPr id="10" name="Google Shape;10;p2"/>
          <p:cNvPicPr preferRelativeResize="0"/>
          <p:nvPr/>
        </p:nvPicPr>
        <p:blipFill>
          <a:blip r:embed="rId3">
            <a:alphaModFix/>
          </a:blip>
          <a:stretch>
            <a:fillRect/>
          </a:stretch>
        </p:blipFill>
        <p:spPr>
          <a:xfrm>
            <a:off x="2262951" y="-334250"/>
            <a:ext cx="7207979" cy="6476981"/>
          </a:xfrm>
          <a:prstGeom prst="rect">
            <a:avLst/>
          </a:prstGeom>
          <a:noFill/>
          <a:ln>
            <a:noFill/>
          </a:ln>
        </p:spPr>
      </p:pic>
      <p:pic>
        <p:nvPicPr>
          <p:cNvPr id="11" name="Google Shape;11;p2"/>
          <p:cNvPicPr preferRelativeResize="0"/>
          <p:nvPr/>
        </p:nvPicPr>
        <p:blipFill>
          <a:blip r:embed="rId2">
            <a:alphaModFix amt="32000"/>
          </a:blip>
          <a:stretch>
            <a:fillRect/>
          </a:stretch>
        </p:blipFill>
        <p:spPr>
          <a:xfrm>
            <a:off x="4571989" y="1124125"/>
            <a:ext cx="5671671" cy="5143500"/>
          </a:xfrm>
          <a:prstGeom prst="rect">
            <a:avLst/>
          </a:prstGeom>
          <a:noFill/>
          <a:ln>
            <a:noFill/>
          </a:ln>
        </p:spPr>
      </p:pic>
      <p:sp>
        <p:nvSpPr>
          <p:cNvPr id="12" name="Google Shape;12;p2"/>
          <p:cNvSpPr txBox="1">
            <a:spLocks noGrp="1"/>
          </p:cNvSpPr>
          <p:nvPr>
            <p:ph type="ctrTitle"/>
          </p:nvPr>
        </p:nvSpPr>
        <p:spPr>
          <a:xfrm>
            <a:off x="311708" y="4323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5200"/>
              <a:buFont typeface="Bungee"/>
              <a:buNone/>
              <a:defRPr sz="5200">
                <a:solidFill>
                  <a:schemeClr val="lt1"/>
                </a:solidFill>
                <a:latin typeface="Bungee"/>
                <a:ea typeface="Bungee"/>
                <a:cs typeface="Bungee"/>
                <a:sym typeface="Bungee"/>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3" name="Google Shape;13;p2"/>
          <p:cNvSpPr txBox="1">
            <a:spLocks noGrp="1"/>
          </p:cNvSpPr>
          <p:nvPr>
            <p:ph type="subTitle" idx="1"/>
          </p:nvPr>
        </p:nvSpPr>
        <p:spPr>
          <a:xfrm>
            <a:off x="3460800" y="2736538"/>
            <a:ext cx="22224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800"/>
              <a:buFont typeface="Lato"/>
              <a:buNone/>
              <a:defRPr>
                <a:solidFill>
                  <a:schemeClr val="lt1"/>
                </a:solidFill>
                <a:latin typeface="Lato"/>
                <a:ea typeface="Lato"/>
                <a:cs typeface="Lato"/>
                <a:sym typeface="Lato"/>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Bullet Points">
  <p:cSld name="TITLE_AND_BODY_1">
    <p:spTree>
      <p:nvGrpSpPr>
        <p:cNvPr id="1" name="Shape 75"/>
        <p:cNvGrpSpPr/>
        <p:nvPr/>
      </p:nvGrpSpPr>
      <p:grpSpPr>
        <a:xfrm>
          <a:off x="0" y="0"/>
          <a:ext cx="0" cy="0"/>
          <a:chOff x="0" y="0"/>
          <a:chExt cx="0" cy="0"/>
        </a:xfrm>
      </p:grpSpPr>
      <p:sp>
        <p:nvSpPr>
          <p:cNvPr id="76" name="Google Shape;76;p13"/>
          <p:cNvSpPr txBox="1">
            <a:spLocks noGrp="1"/>
          </p:cNvSpPr>
          <p:nvPr>
            <p:ph type="body" idx="1"/>
          </p:nvPr>
        </p:nvSpPr>
        <p:spPr>
          <a:xfrm>
            <a:off x="831875" y="1127250"/>
            <a:ext cx="7270800" cy="3041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sz="1300"/>
            </a:lvl1pPr>
            <a:lvl2pPr marL="914400" lvl="1" indent="-311150" rtl="0">
              <a:spcBef>
                <a:spcPts val="1600"/>
              </a:spcBef>
              <a:spcAft>
                <a:spcPts val="0"/>
              </a:spcAft>
              <a:buSzPts val="1300"/>
              <a:buChar char="○"/>
              <a:defRPr sz="1300"/>
            </a:lvl2pPr>
            <a:lvl3pPr marL="1371600" lvl="2" indent="-311150" rtl="0">
              <a:spcBef>
                <a:spcPts val="1600"/>
              </a:spcBef>
              <a:spcAft>
                <a:spcPts val="0"/>
              </a:spcAft>
              <a:buSzPts val="1300"/>
              <a:buChar char="■"/>
              <a:defRPr sz="1300"/>
            </a:lvl3pPr>
            <a:lvl4pPr marL="1828800" lvl="3" indent="-311150" rtl="0">
              <a:spcBef>
                <a:spcPts val="1600"/>
              </a:spcBef>
              <a:spcAft>
                <a:spcPts val="0"/>
              </a:spcAft>
              <a:buSzPts val="1300"/>
              <a:buChar char="●"/>
              <a:defRPr sz="1300"/>
            </a:lvl4pPr>
            <a:lvl5pPr marL="2286000" lvl="4" indent="-311150" rtl="0">
              <a:spcBef>
                <a:spcPts val="1600"/>
              </a:spcBef>
              <a:spcAft>
                <a:spcPts val="0"/>
              </a:spcAft>
              <a:buSzPts val="1300"/>
              <a:buChar char="○"/>
              <a:defRPr sz="1300"/>
            </a:lvl5pPr>
            <a:lvl6pPr marL="2743200" lvl="5" indent="-311150" rtl="0">
              <a:spcBef>
                <a:spcPts val="1600"/>
              </a:spcBef>
              <a:spcAft>
                <a:spcPts val="0"/>
              </a:spcAft>
              <a:buSzPts val="1300"/>
              <a:buChar char="■"/>
              <a:defRPr sz="1300"/>
            </a:lvl6pPr>
            <a:lvl7pPr marL="3200400" lvl="6" indent="-311150" rtl="0">
              <a:spcBef>
                <a:spcPts val="1600"/>
              </a:spcBef>
              <a:spcAft>
                <a:spcPts val="0"/>
              </a:spcAft>
              <a:buSzPts val="1300"/>
              <a:buChar char="●"/>
              <a:defRPr sz="1300"/>
            </a:lvl7pPr>
            <a:lvl8pPr marL="3657600" lvl="7" indent="-311150" rtl="0">
              <a:spcBef>
                <a:spcPts val="1600"/>
              </a:spcBef>
              <a:spcAft>
                <a:spcPts val="0"/>
              </a:spcAft>
              <a:buSzPts val="1300"/>
              <a:buChar char="○"/>
              <a:defRPr sz="1300"/>
            </a:lvl8pPr>
            <a:lvl9pPr marL="4114800" lvl="8" indent="-311150" rtl="0">
              <a:spcBef>
                <a:spcPts val="1600"/>
              </a:spcBef>
              <a:spcAft>
                <a:spcPts val="1600"/>
              </a:spcAft>
              <a:buSzPts val="1300"/>
              <a:buChar char="■"/>
              <a:defRPr sz="1300"/>
            </a:lvl9pPr>
          </a:lstStyle>
          <a:p>
            <a:endParaRPr/>
          </a:p>
        </p:txBody>
      </p:sp>
      <p:pic>
        <p:nvPicPr>
          <p:cNvPr id="77" name="Google Shape;77;p13"/>
          <p:cNvPicPr preferRelativeResize="0"/>
          <p:nvPr/>
        </p:nvPicPr>
        <p:blipFill>
          <a:blip r:embed="rId2">
            <a:alphaModFix amt="20000"/>
          </a:blip>
          <a:stretch>
            <a:fillRect/>
          </a:stretch>
        </p:blipFill>
        <p:spPr>
          <a:xfrm rot="-5003059">
            <a:off x="3740500" y="-493226"/>
            <a:ext cx="7765023" cy="7041925"/>
          </a:xfrm>
          <a:prstGeom prst="rect">
            <a:avLst/>
          </a:prstGeom>
          <a:noFill/>
          <a:ln>
            <a:noFill/>
          </a:ln>
        </p:spPr>
      </p:pic>
      <p:sp>
        <p:nvSpPr>
          <p:cNvPr id="78" name="Google Shape;78;p13"/>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79" name="Google Shape;79;p13"/>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ITLE_ONLY_1">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pic>
        <p:nvPicPr>
          <p:cNvPr id="84" name="Google Shape;84;p14"/>
          <p:cNvPicPr preferRelativeResize="0"/>
          <p:nvPr/>
        </p:nvPicPr>
        <p:blipFill>
          <a:blip r:embed="rId2">
            <a:alphaModFix amt="30000"/>
          </a:blip>
          <a:stretch>
            <a:fillRect/>
          </a:stretch>
        </p:blipFill>
        <p:spPr>
          <a:xfrm>
            <a:off x="2472900" y="-558250"/>
            <a:ext cx="7765022" cy="7041925"/>
          </a:xfrm>
          <a:prstGeom prst="rect">
            <a:avLst/>
          </a:prstGeom>
          <a:noFill/>
          <a:ln>
            <a:noFill/>
          </a:ln>
        </p:spPr>
      </p:pic>
      <p:sp>
        <p:nvSpPr>
          <p:cNvPr id="85" name="Google Shape;85;p14"/>
          <p:cNvSpPr txBox="1">
            <a:spLocks noGrp="1"/>
          </p:cNvSpPr>
          <p:nvPr>
            <p:ph type="title" idx="2"/>
          </p:nvPr>
        </p:nvSpPr>
        <p:spPr>
          <a:xfrm>
            <a:off x="663525" y="2660316"/>
            <a:ext cx="1869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6" name="Google Shape;86;p14"/>
          <p:cNvSpPr txBox="1">
            <a:spLocks noGrp="1"/>
          </p:cNvSpPr>
          <p:nvPr>
            <p:ph type="subTitle" idx="1"/>
          </p:nvPr>
        </p:nvSpPr>
        <p:spPr>
          <a:xfrm>
            <a:off x="663525" y="3168634"/>
            <a:ext cx="18690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7" name="Google Shape;87;p14"/>
          <p:cNvSpPr txBox="1">
            <a:spLocks noGrp="1"/>
          </p:cNvSpPr>
          <p:nvPr>
            <p:ph type="title" idx="3" hasCustomPrompt="1"/>
          </p:nvPr>
        </p:nvSpPr>
        <p:spPr>
          <a:xfrm>
            <a:off x="885345" y="1955270"/>
            <a:ext cx="1425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3000">
                <a:solidFill>
                  <a:schemeClr val="accent2"/>
                </a:solidFill>
              </a:defRPr>
            </a:lvl1pPr>
            <a:lvl2pPr lvl="1" algn="ctr" rtl="0">
              <a:spcBef>
                <a:spcPts val="0"/>
              </a:spcBef>
              <a:spcAft>
                <a:spcPts val="0"/>
              </a:spcAft>
              <a:buClr>
                <a:schemeClr val="accent2"/>
              </a:buClr>
              <a:buSzPts val="3000"/>
              <a:buNone/>
              <a:defRPr sz="3000">
                <a:solidFill>
                  <a:schemeClr val="accent2"/>
                </a:solidFill>
              </a:defRPr>
            </a:lvl2pPr>
            <a:lvl3pPr lvl="2" algn="ctr" rtl="0">
              <a:spcBef>
                <a:spcPts val="0"/>
              </a:spcBef>
              <a:spcAft>
                <a:spcPts val="0"/>
              </a:spcAft>
              <a:buClr>
                <a:schemeClr val="accent2"/>
              </a:buClr>
              <a:buSzPts val="3000"/>
              <a:buNone/>
              <a:defRPr sz="3000">
                <a:solidFill>
                  <a:schemeClr val="accent2"/>
                </a:solidFill>
              </a:defRPr>
            </a:lvl3pPr>
            <a:lvl4pPr lvl="3" algn="ctr" rtl="0">
              <a:spcBef>
                <a:spcPts val="0"/>
              </a:spcBef>
              <a:spcAft>
                <a:spcPts val="0"/>
              </a:spcAft>
              <a:buClr>
                <a:schemeClr val="accent2"/>
              </a:buClr>
              <a:buSzPts val="3000"/>
              <a:buNone/>
              <a:defRPr sz="3000">
                <a:solidFill>
                  <a:schemeClr val="accent2"/>
                </a:solidFill>
              </a:defRPr>
            </a:lvl4pPr>
            <a:lvl5pPr lvl="4" algn="ctr" rtl="0">
              <a:spcBef>
                <a:spcPts val="0"/>
              </a:spcBef>
              <a:spcAft>
                <a:spcPts val="0"/>
              </a:spcAft>
              <a:buClr>
                <a:schemeClr val="accent2"/>
              </a:buClr>
              <a:buSzPts val="3000"/>
              <a:buNone/>
              <a:defRPr sz="3000">
                <a:solidFill>
                  <a:schemeClr val="accent2"/>
                </a:solidFill>
              </a:defRPr>
            </a:lvl5pPr>
            <a:lvl6pPr lvl="5" algn="ctr" rtl="0">
              <a:spcBef>
                <a:spcPts val="0"/>
              </a:spcBef>
              <a:spcAft>
                <a:spcPts val="0"/>
              </a:spcAft>
              <a:buClr>
                <a:schemeClr val="accent2"/>
              </a:buClr>
              <a:buSzPts val="3000"/>
              <a:buNone/>
              <a:defRPr sz="3000">
                <a:solidFill>
                  <a:schemeClr val="accent2"/>
                </a:solidFill>
              </a:defRPr>
            </a:lvl6pPr>
            <a:lvl7pPr lvl="6" algn="ctr" rtl="0">
              <a:spcBef>
                <a:spcPts val="0"/>
              </a:spcBef>
              <a:spcAft>
                <a:spcPts val="0"/>
              </a:spcAft>
              <a:buClr>
                <a:schemeClr val="accent2"/>
              </a:buClr>
              <a:buSzPts val="3000"/>
              <a:buNone/>
              <a:defRPr sz="3000">
                <a:solidFill>
                  <a:schemeClr val="accent2"/>
                </a:solidFill>
              </a:defRPr>
            </a:lvl7pPr>
            <a:lvl8pPr lvl="7" algn="ctr" rtl="0">
              <a:spcBef>
                <a:spcPts val="0"/>
              </a:spcBef>
              <a:spcAft>
                <a:spcPts val="0"/>
              </a:spcAft>
              <a:buClr>
                <a:schemeClr val="accent2"/>
              </a:buClr>
              <a:buSzPts val="3000"/>
              <a:buNone/>
              <a:defRPr sz="3000">
                <a:solidFill>
                  <a:schemeClr val="accent2"/>
                </a:solidFill>
              </a:defRPr>
            </a:lvl8pPr>
            <a:lvl9pPr lvl="8" algn="ctr" rtl="0">
              <a:spcBef>
                <a:spcPts val="0"/>
              </a:spcBef>
              <a:spcAft>
                <a:spcPts val="0"/>
              </a:spcAft>
              <a:buClr>
                <a:schemeClr val="accent2"/>
              </a:buClr>
              <a:buSzPts val="3000"/>
              <a:buNone/>
              <a:defRPr sz="3000">
                <a:solidFill>
                  <a:schemeClr val="accent2"/>
                </a:solidFill>
              </a:defRPr>
            </a:lvl9pPr>
          </a:lstStyle>
          <a:p>
            <a:r>
              <a:t>xx%</a:t>
            </a:r>
          </a:p>
        </p:txBody>
      </p:sp>
      <p:sp>
        <p:nvSpPr>
          <p:cNvPr id="88" name="Google Shape;88;p14"/>
          <p:cNvSpPr txBox="1">
            <a:spLocks noGrp="1"/>
          </p:cNvSpPr>
          <p:nvPr>
            <p:ph type="title" idx="4"/>
          </p:nvPr>
        </p:nvSpPr>
        <p:spPr>
          <a:xfrm>
            <a:off x="2646175" y="2660316"/>
            <a:ext cx="1869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9" name="Google Shape;89;p14"/>
          <p:cNvSpPr txBox="1">
            <a:spLocks noGrp="1"/>
          </p:cNvSpPr>
          <p:nvPr>
            <p:ph type="subTitle" idx="5"/>
          </p:nvPr>
        </p:nvSpPr>
        <p:spPr>
          <a:xfrm>
            <a:off x="2646175" y="3168634"/>
            <a:ext cx="18690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0" name="Google Shape;90;p14"/>
          <p:cNvSpPr txBox="1">
            <a:spLocks noGrp="1"/>
          </p:cNvSpPr>
          <p:nvPr>
            <p:ph type="title" idx="6" hasCustomPrompt="1"/>
          </p:nvPr>
        </p:nvSpPr>
        <p:spPr>
          <a:xfrm>
            <a:off x="2867995" y="1955270"/>
            <a:ext cx="1425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3000">
                <a:solidFill>
                  <a:schemeClr val="accent2"/>
                </a:solidFill>
              </a:defRPr>
            </a:lvl1pPr>
            <a:lvl2pPr lvl="1" algn="ctr" rtl="0">
              <a:spcBef>
                <a:spcPts val="0"/>
              </a:spcBef>
              <a:spcAft>
                <a:spcPts val="0"/>
              </a:spcAft>
              <a:buClr>
                <a:schemeClr val="accent2"/>
              </a:buClr>
              <a:buSzPts val="3000"/>
              <a:buNone/>
              <a:defRPr sz="3000">
                <a:solidFill>
                  <a:schemeClr val="accent2"/>
                </a:solidFill>
              </a:defRPr>
            </a:lvl2pPr>
            <a:lvl3pPr lvl="2" algn="ctr" rtl="0">
              <a:spcBef>
                <a:spcPts val="0"/>
              </a:spcBef>
              <a:spcAft>
                <a:spcPts val="0"/>
              </a:spcAft>
              <a:buClr>
                <a:schemeClr val="accent2"/>
              </a:buClr>
              <a:buSzPts val="3000"/>
              <a:buNone/>
              <a:defRPr sz="3000">
                <a:solidFill>
                  <a:schemeClr val="accent2"/>
                </a:solidFill>
              </a:defRPr>
            </a:lvl3pPr>
            <a:lvl4pPr lvl="3" algn="ctr" rtl="0">
              <a:spcBef>
                <a:spcPts val="0"/>
              </a:spcBef>
              <a:spcAft>
                <a:spcPts val="0"/>
              </a:spcAft>
              <a:buClr>
                <a:schemeClr val="accent2"/>
              </a:buClr>
              <a:buSzPts val="3000"/>
              <a:buNone/>
              <a:defRPr sz="3000">
                <a:solidFill>
                  <a:schemeClr val="accent2"/>
                </a:solidFill>
              </a:defRPr>
            </a:lvl4pPr>
            <a:lvl5pPr lvl="4" algn="ctr" rtl="0">
              <a:spcBef>
                <a:spcPts val="0"/>
              </a:spcBef>
              <a:spcAft>
                <a:spcPts val="0"/>
              </a:spcAft>
              <a:buClr>
                <a:schemeClr val="accent2"/>
              </a:buClr>
              <a:buSzPts val="3000"/>
              <a:buNone/>
              <a:defRPr sz="3000">
                <a:solidFill>
                  <a:schemeClr val="accent2"/>
                </a:solidFill>
              </a:defRPr>
            </a:lvl5pPr>
            <a:lvl6pPr lvl="5" algn="ctr" rtl="0">
              <a:spcBef>
                <a:spcPts val="0"/>
              </a:spcBef>
              <a:spcAft>
                <a:spcPts val="0"/>
              </a:spcAft>
              <a:buClr>
                <a:schemeClr val="accent2"/>
              </a:buClr>
              <a:buSzPts val="3000"/>
              <a:buNone/>
              <a:defRPr sz="3000">
                <a:solidFill>
                  <a:schemeClr val="accent2"/>
                </a:solidFill>
              </a:defRPr>
            </a:lvl6pPr>
            <a:lvl7pPr lvl="6" algn="ctr" rtl="0">
              <a:spcBef>
                <a:spcPts val="0"/>
              </a:spcBef>
              <a:spcAft>
                <a:spcPts val="0"/>
              </a:spcAft>
              <a:buClr>
                <a:schemeClr val="accent2"/>
              </a:buClr>
              <a:buSzPts val="3000"/>
              <a:buNone/>
              <a:defRPr sz="3000">
                <a:solidFill>
                  <a:schemeClr val="accent2"/>
                </a:solidFill>
              </a:defRPr>
            </a:lvl7pPr>
            <a:lvl8pPr lvl="7" algn="ctr" rtl="0">
              <a:spcBef>
                <a:spcPts val="0"/>
              </a:spcBef>
              <a:spcAft>
                <a:spcPts val="0"/>
              </a:spcAft>
              <a:buClr>
                <a:schemeClr val="accent2"/>
              </a:buClr>
              <a:buSzPts val="3000"/>
              <a:buNone/>
              <a:defRPr sz="3000">
                <a:solidFill>
                  <a:schemeClr val="accent2"/>
                </a:solidFill>
              </a:defRPr>
            </a:lvl8pPr>
            <a:lvl9pPr lvl="8" algn="ctr" rtl="0">
              <a:spcBef>
                <a:spcPts val="0"/>
              </a:spcBef>
              <a:spcAft>
                <a:spcPts val="0"/>
              </a:spcAft>
              <a:buClr>
                <a:schemeClr val="accent2"/>
              </a:buClr>
              <a:buSzPts val="3000"/>
              <a:buNone/>
              <a:defRPr sz="3000">
                <a:solidFill>
                  <a:schemeClr val="accent2"/>
                </a:solidFill>
              </a:defRPr>
            </a:lvl9pPr>
          </a:lstStyle>
          <a:p>
            <a:r>
              <a:t>xx%</a:t>
            </a:r>
          </a:p>
        </p:txBody>
      </p:sp>
      <p:sp>
        <p:nvSpPr>
          <p:cNvPr id="91" name="Google Shape;91;p14"/>
          <p:cNvSpPr txBox="1">
            <a:spLocks noGrp="1"/>
          </p:cNvSpPr>
          <p:nvPr>
            <p:ph type="title" idx="7"/>
          </p:nvPr>
        </p:nvSpPr>
        <p:spPr>
          <a:xfrm>
            <a:off x="4628825" y="2660316"/>
            <a:ext cx="1869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2" name="Google Shape;92;p14"/>
          <p:cNvSpPr txBox="1">
            <a:spLocks noGrp="1"/>
          </p:cNvSpPr>
          <p:nvPr>
            <p:ph type="subTitle" idx="8"/>
          </p:nvPr>
        </p:nvSpPr>
        <p:spPr>
          <a:xfrm>
            <a:off x="4628825" y="3168634"/>
            <a:ext cx="18690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3" name="Google Shape;93;p14"/>
          <p:cNvSpPr txBox="1">
            <a:spLocks noGrp="1"/>
          </p:cNvSpPr>
          <p:nvPr>
            <p:ph type="title" idx="9" hasCustomPrompt="1"/>
          </p:nvPr>
        </p:nvSpPr>
        <p:spPr>
          <a:xfrm>
            <a:off x="4850645" y="1955270"/>
            <a:ext cx="1425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3000">
                <a:solidFill>
                  <a:schemeClr val="accent2"/>
                </a:solidFill>
              </a:defRPr>
            </a:lvl1pPr>
            <a:lvl2pPr lvl="1" algn="ctr" rtl="0">
              <a:spcBef>
                <a:spcPts val="0"/>
              </a:spcBef>
              <a:spcAft>
                <a:spcPts val="0"/>
              </a:spcAft>
              <a:buClr>
                <a:schemeClr val="accent2"/>
              </a:buClr>
              <a:buSzPts val="3000"/>
              <a:buNone/>
              <a:defRPr sz="3000">
                <a:solidFill>
                  <a:schemeClr val="accent2"/>
                </a:solidFill>
              </a:defRPr>
            </a:lvl2pPr>
            <a:lvl3pPr lvl="2" algn="ctr" rtl="0">
              <a:spcBef>
                <a:spcPts val="0"/>
              </a:spcBef>
              <a:spcAft>
                <a:spcPts val="0"/>
              </a:spcAft>
              <a:buClr>
                <a:schemeClr val="accent2"/>
              </a:buClr>
              <a:buSzPts val="3000"/>
              <a:buNone/>
              <a:defRPr sz="3000">
                <a:solidFill>
                  <a:schemeClr val="accent2"/>
                </a:solidFill>
              </a:defRPr>
            </a:lvl3pPr>
            <a:lvl4pPr lvl="3" algn="ctr" rtl="0">
              <a:spcBef>
                <a:spcPts val="0"/>
              </a:spcBef>
              <a:spcAft>
                <a:spcPts val="0"/>
              </a:spcAft>
              <a:buClr>
                <a:schemeClr val="accent2"/>
              </a:buClr>
              <a:buSzPts val="3000"/>
              <a:buNone/>
              <a:defRPr sz="3000">
                <a:solidFill>
                  <a:schemeClr val="accent2"/>
                </a:solidFill>
              </a:defRPr>
            </a:lvl4pPr>
            <a:lvl5pPr lvl="4" algn="ctr" rtl="0">
              <a:spcBef>
                <a:spcPts val="0"/>
              </a:spcBef>
              <a:spcAft>
                <a:spcPts val="0"/>
              </a:spcAft>
              <a:buClr>
                <a:schemeClr val="accent2"/>
              </a:buClr>
              <a:buSzPts val="3000"/>
              <a:buNone/>
              <a:defRPr sz="3000">
                <a:solidFill>
                  <a:schemeClr val="accent2"/>
                </a:solidFill>
              </a:defRPr>
            </a:lvl5pPr>
            <a:lvl6pPr lvl="5" algn="ctr" rtl="0">
              <a:spcBef>
                <a:spcPts val="0"/>
              </a:spcBef>
              <a:spcAft>
                <a:spcPts val="0"/>
              </a:spcAft>
              <a:buClr>
                <a:schemeClr val="accent2"/>
              </a:buClr>
              <a:buSzPts val="3000"/>
              <a:buNone/>
              <a:defRPr sz="3000">
                <a:solidFill>
                  <a:schemeClr val="accent2"/>
                </a:solidFill>
              </a:defRPr>
            </a:lvl6pPr>
            <a:lvl7pPr lvl="6" algn="ctr" rtl="0">
              <a:spcBef>
                <a:spcPts val="0"/>
              </a:spcBef>
              <a:spcAft>
                <a:spcPts val="0"/>
              </a:spcAft>
              <a:buClr>
                <a:schemeClr val="accent2"/>
              </a:buClr>
              <a:buSzPts val="3000"/>
              <a:buNone/>
              <a:defRPr sz="3000">
                <a:solidFill>
                  <a:schemeClr val="accent2"/>
                </a:solidFill>
              </a:defRPr>
            </a:lvl7pPr>
            <a:lvl8pPr lvl="7" algn="ctr" rtl="0">
              <a:spcBef>
                <a:spcPts val="0"/>
              </a:spcBef>
              <a:spcAft>
                <a:spcPts val="0"/>
              </a:spcAft>
              <a:buClr>
                <a:schemeClr val="accent2"/>
              </a:buClr>
              <a:buSzPts val="3000"/>
              <a:buNone/>
              <a:defRPr sz="3000">
                <a:solidFill>
                  <a:schemeClr val="accent2"/>
                </a:solidFill>
              </a:defRPr>
            </a:lvl8pPr>
            <a:lvl9pPr lvl="8" algn="ctr" rtl="0">
              <a:spcBef>
                <a:spcPts val="0"/>
              </a:spcBef>
              <a:spcAft>
                <a:spcPts val="0"/>
              </a:spcAft>
              <a:buClr>
                <a:schemeClr val="accent2"/>
              </a:buClr>
              <a:buSzPts val="3000"/>
              <a:buNone/>
              <a:defRPr sz="3000">
                <a:solidFill>
                  <a:schemeClr val="accent2"/>
                </a:solidFill>
              </a:defRPr>
            </a:lvl9pPr>
          </a:lstStyle>
          <a:p>
            <a:r>
              <a:t>xx%</a:t>
            </a:r>
          </a:p>
        </p:txBody>
      </p:sp>
      <p:sp>
        <p:nvSpPr>
          <p:cNvPr id="94" name="Google Shape;94;p14"/>
          <p:cNvSpPr txBox="1">
            <a:spLocks noGrp="1"/>
          </p:cNvSpPr>
          <p:nvPr>
            <p:ph type="title" idx="13"/>
          </p:nvPr>
        </p:nvSpPr>
        <p:spPr>
          <a:xfrm>
            <a:off x="6611475" y="2660316"/>
            <a:ext cx="1869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5" name="Google Shape;95;p14"/>
          <p:cNvSpPr txBox="1">
            <a:spLocks noGrp="1"/>
          </p:cNvSpPr>
          <p:nvPr>
            <p:ph type="subTitle" idx="14"/>
          </p:nvPr>
        </p:nvSpPr>
        <p:spPr>
          <a:xfrm>
            <a:off x="6611475" y="3168634"/>
            <a:ext cx="18690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6" name="Google Shape;96;p14"/>
          <p:cNvSpPr txBox="1">
            <a:spLocks noGrp="1"/>
          </p:cNvSpPr>
          <p:nvPr>
            <p:ph type="title" idx="15" hasCustomPrompt="1"/>
          </p:nvPr>
        </p:nvSpPr>
        <p:spPr>
          <a:xfrm>
            <a:off x="6833295" y="1955270"/>
            <a:ext cx="1425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3000">
                <a:solidFill>
                  <a:schemeClr val="accent2"/>
                </a:solidFill>
              </a:defRPr>
            </a:lvl1pPr>
            <a:lvl2pPr lvl="1" algn="ctr" rtl="0">
              <a:spcBef>
                <a:spcPts val="0"/>
              </a:spcBef>
              <a:spcAft>
                <a:spcPts val="0"/>
              </a:spcAft>
              <a:buClr>
                <a:schemeClr val="accent2"/>
              </a:buClr>
              <a:buSzPts val="3000"/>
              <a:buNone/>
              <a:defRPr sz="3000">
                <a:solidFill>
                  <a:schemeClr val="accent2"/>
                </a:solidFill>
              </a:defRPr>
            </a:lvl2pPr>
            <a:lvl3pPr lvl="2" algn="ctr" rtl="0">
              <a:spcBef>
                <a:spcPts val="0"/>
              </a:spcBef>
              <a:spcAft>
                <a:spcPts val="0"/>
              </a:spcAft>
              <a:buClr>
                <a:schemeClr val="accent2"/>
              </a:buClr>
              <a:buSzPts val="3000"/>
              <a:buNone/>
              <a:defRPr sz="3000">
                <a:solidFill>
                  <a:schemeClr val="accent2"/>
                </a:solidFill>
              </a:defRPr>
            </a:lvl3pPr>
            <a:lvl4pPr lvl="3" algn="ctr" rtl="0">
              <a:spcBef>
                <a:spcPts val="0"/>
              </a:spcBef>
              <a:spcAft>
                <a:spcPts val="0"/>
              </a:spcAft>
              <a:buClr>
                <a:schemeClr val="accent2"/>
              </a:buClr>
              <a:buSzPts val="3000"/>
              <a:buNone/>
              <a:defRPr sz="3000">
                <a:solidFill>
                  <a:schemeClr val="accent2"/>
                </a:solidFill>
              </a:defRPr>
            </a:lvl4pPr>
            <a:lvl5pPr lvl="4" algn="ctr" rtl="0">
              <a:spcBef>
                <a:spcPts val="0"/>
              </a:spcBef>
              <a:spcAft>
                <a:spcPts val="0"/>
              </a:spcAft>
              <a:buClr>
                <a:schemeClr val="accent2"/>
              </a:buClr>
              <a:buSzPts val="3000"/>
              <a:buNone/>
              <a:defRPr sz="3000">
                <a:solidFill>
                  <a:schemeClr val="accent2"/>
                </a:solidFill>
              </a:defRPr>
            </a:lvl5pPr>
            <a:lvl6pPr lvl="5" algn="ctr" rtl="0">
              <a:spcBef>
                <a:spcPts val="0"/>
              </a:spcBef>
              <a:spcAft>
                <a:spcPts val="0"/>
              </a:spcAft>
              <a:buClr>
                <a:schemeClr val="accent2"/>
              </a:buClr>
              <a:buSzPts val="3000"/>
              <a:buNone/>
              <a:defRPr sz="3000">
                <a:solidFill>
                  <a:schemeClr val="accent2"/>
                </a:solidFill>
              </a:defRPr>
            </a:lvl6pPr>
            <a:lvl7pPr lvl="6" algn="ctr" rtl="0">
              <a:spcBef>
                <a:spcPts val="0"/>
              </a:spcBef>
              <a:spcAft>
                <a:spcPts val="0"/>
              </a:spcAft>
              <a:buClr>
                <a:schemeClr val="accent2"/>
              </a:buClr>
              <a:buSzPts val="3000"/>
              <a:buNone/>
              <a:defRPr sz="3000">
                <a:solidFill>
                  <a:schemeClr val="accent2"/>
                </a:solidFill>
              </a:defRPr>
            </a:lvl7pPr>
            <a:lvl8pPr lvl="7" algn="ctr" rtl="0">
              <a:spcBef>
                <a:spcPts val="0"/>
              </a:spcBef>
              <a:spcAft>
                <a:spcPts val="0"/>
              </a:spcAft>
              <a:buClr>
                <a:schemeClr val="accent2"/>
              </a:buClr>
              <a:buSzPts val="3000"/>
              <a:buNone/>
              <a:defRPr sz="3000">
                <a:solidFill>
                  <a:schemeClr val="accent2"/>
                </a:solidFill>
              </a:defRPr>
            </a:lvl8pPr>
            <a:lvl9pPr lvl="8" algn="ctr" rtl="0">
              <a:spcBef>
                <a:spcPts val="0"/>
              </a:spcBef>
              <a:spcAft>
                <a:spcPts val="0"/>
              </a:spcAft>
              <a:buClr>
                <a:schemeClr val="accent2"/>
              </a:buClr>
              <a:buSzPts val="3000"/>
              <a:buNone/>
              <a:defRPr sz="3000">
                <a:solidFill>
                  <a:schemeClr val="accent2"/>
                </a:solidFill>
              </a:defRPr>
            </a:lvl9pPr>
          </a:lstStyle>
          <a:p>
            <a:r>
              <a:t>xx%</a:t>
            </a:r>
          </a:p>
        </p:txBody>
      </p:sp>
      <p:sp>
        <p:nvSpPr>
          <p:cNvPr id="97" name="Google Shape;97;p14"/>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hree columns">
  <p:cSld name="TITLE_ONLY_1_1">
    <p:spTree>
      <p:nvGrpSpPr>
        <p:cNvPr id="1" name="Shape 100"/>
        <p:cNvGrpSpPr/>
        <p:nvPr/>
      </p:nvGrpSpPr>
      <p:grpSpPr>
        <a:xfrm>
          <a:off x="0" y="0"/>
          <a:ext cx="0" cy="0"/>
          <a:chOff x="0" y="0"/>
          <a:chExt cx="0" cy="0"/>
        </a:xfrm>
      </p:grpSpPr>
      <p:pic>
        <p:nvPicPr>
          <p:cNvPr id="101" name="Google Shape;101;p15"/>
          <p:cNvPicPr preferRelativeResize="0"/>
          <p:nvPr/>
        </p:nvPicPr>
        <p:blipFill>
          <a:blip r:embed="rId2">
            <a:alphaModFix amt="17000"/>
          </a:blip>
          <a:stretch>
            <a:fillRect/>
          </a:stretch>
        </p:blipFill>
        <p:spPr>
          <a:xfrm>
            <a:off x="4571989" y="1689800"/>
            <a:ext cx="5671671" cy="5143500"/>
          </a:xfrm>
          <a:prstGeom prst="rect">
            <a:avLst/>
          </a:prstGeom>
          <a:noFill/>
          <a:ln>
            <a:noFill/>
          </a:ln>
        </p:spPr>
      </p:pic>
      <p:pic>
        <p:nvPicPr>
          <p:cNvPr id="102" name="Google Shape;102;p15"/>
          <p:cNvPicPr preferRelativeResize="0"/>
          <p:nvPr/>
        </p:nvPicPr>
        <p:blipFill>
          <a:blip r:embed="rId2">
            <a:alphaModFix amt="17000"/>
          </a:blip>
          <a:stretch>
            <a:fillRect/>
          </a:stretch>
        </p:blipFill>
        <p:spPr>
          <a:xfrm rot="-2700000">
            <a:off x="-2484011" y="627951"/>
            <a:ext cx="5671669" cy="5143498"/>
          </a:xfrm>
          <a:prstGeom prst="rect">
            <a:avLst/>
          </a:prstGeom>
          <a:noFill/>
          <a:ln>
            <a:noFill/>
          </a:ln>
        </p:spPr>
      </p:pic>
      <p:sp>
        <p:nvSpPr>
          <p:cNvPr id="103" name="Google Shape;103;p15"/>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04" name="Google Shape;104;p15"/>
          <p:cNvSpPr txBox="1">
            <a:spLocks noGrp="1"/>
          </p:cNvSpPr>
          <p:nvPr>
            <p:ph type="title" idx="2"/>
          </p:nvPr>
        </p:nvSpPr>
        <p:spPr>
          <a:xfrm>
            <a:off x="1122338" y="1529413"/>
            <a:ext cx="1911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5" name="Google Shape;105;p15"/>
          <p:cNvSpPr txBox="1">
            <a:spLocks noGrp="1"/>
          </p:cNvSpPr>
          <p:nvPr>
            <p:ph type="subTitle" idx="1"/>
          </p:nvPr>
        </p:nvSpPr>
        <p:spPr>
          <a:xfrm>
            <a:off x="1122338" y="3517621"/>
            <a:ext cx="19116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6" name="Google Shape;106;p15"/>
          <p:cNvSpPr txBox="1">
            <a:spLocks noGrp="1"/>
          </p:cNvSpPr>
          <p:nvPr>
            <p:ph type="title" idx="3"/>
          </p:nvPr>
        </p:nvSpPr>
        <p:spPr>
          <a:xfrm>
            <a:off x="3616197" y="1529413"/>
            <a:ext cx="1911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7" name="Google Shape;107;p15"/>
          <p:cNvSpPr txBox="1">
            <a:spLocks noGrp="1"/>
          </p:cNvSpPr>
          <p:nvPr>
            <p:ph type="subTitle" idx="4"/>
          </p:nvPr>
        </p:nvSpPr>
        <p:spPr>
          <a:xfrm>
            <a:off x="3616197" y="3517621"/>
            <a:ext cx="19116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8" name="Google Shape;108;p15"/>
          <p:cNvSpPr txBox="1">
            <a:spLocks noGrp="1"/>
          </p:cNvSpPr>
          <p:nvPr>
            <p:ph type="title" idx="5"/>
          </p:nvPr>
        </p:nvSpPr>
        <p:spPr>
          <a:xfrm>
            <a:off x="6110056" y="1497325"/>
            <a:ext cx="1911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pic>
        <p:nvPicPr>
          <p:cNvPr id="109" name="Google Shape;109;p15"/>
          <p:cNvPicPr preferRelativeResize="0"/>
          <p:nvPr/>
        </p:nvPicPr>
        <p:blipFill>
          <a:blip r:embed="rId3">
            <a:alphaModFix/>
          </a:blip>
          <a:stretch>
            <a:fillRect/>
          </a:stretch>
        </p:blipFill>
        <p:spPr>
          <a:xfrm rot="4750563">
            <a:off x="5928541" y="-1579986"/>
            <a:ext cx="3997894" cy="3684749"/>
          </a:xfrm>
          <a:prstGeom prst="rect">
            <a:avLst/>
          </a:prstGeom>
          <a:noFill/>
          <a:ln>
            <a:noFill/>
          </a:ln>
        </p:spPr>
      </p:pic>
      <p:sp>
        <p:nvSpPr>
          <p:cNvPr id="110" name="Google Shape;110;p15"/>
          <p:cNvSpPr txBox="1">
            <a:spLocks noGrp="1"/>
          </p:cNvSpPr>
          <p:nvPr>
            <p:ph type="subTitle" idx="6"/>
          </p:nvPr>
        </p:nvSpPr>
        <p:spPr>
          <a:xfrm>
            <a:off x="6110056" y="3485533"/>
            <a:ext cx="19116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1" name="Google Shape;111;p15"/>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six columns ">
  <p:cSld name="TITLE_ONLY_1_1_1">
    <p:spTree>
      <p:nvGrpSpPr>
        <p:cNvPr id="1" name="Shape 114"/>
        <p:cNvGrpSpPr/>
        <p:nvPr/>
      </p:nvGrpSpPr>
      <p:grpSpPr>
        <a:xfrm>
          <a:off x="0" y="0"/>
          <a:ext cx="0" cy="0"/>
          <a:chOff x="0" y="0"/>
          <a:chExt cx="0" cy="0"/>
        </a:xfrm>
      </p:grpSpPr>
      <p:pic>
        <p:nvPicPr>
          <p:cNvPr id="115" name="Google Shape;115;p16"/>
          <p:cNvPicPr preferRelativeResize="0"/>
          <p:nvPr/>
        </p:nvPicPr>
        <p:blipFill>
          <a:blip r:embed="rId2">
            <a:alphaModFix amt="17000"/>
          </a:blip>
          <a:stretch>
            <a:fillRect/>
          </a:stretch>
        </p:blipFill>
        <p:spPr>
          <a:xfrm rot="-1989921">
            <a:off x="5544064" y="-103374"/>
            <a:ext cx="5671666" cy="5143496"/>
          </a:xfrm>
          <a:prstGeom prst="rect">
            <a:avLst/>
          </a:prstGeom>
          <a:noFill/>
          <a:ln>
            <a:noFill/>
          </a:ln>
        </p:spPr>
      </p:pic>
      <p:sp>
        <p:nvSpPr>
          <p:cNvPr id="116" name="Google Shape;116;p16"/>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17" name="Google Shape;117;p16"/>
          <p:cNvSpPr txBox="1">
            <a:spLocks noGrp="1"/>
          </p:cNvSpPr>
          <p:nvPr>
            <p:ph type="title" idx="2"/>
          </p:nvPr>
        </p:nvSpPr>
        <p:spPr>
          <a:xfrm>
            <a:off x="1365413" y="1504488"/>
            <a:ext cx="1911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8" name="Google Shape;118;p16"/>
          <p:cNvSpPr txBox="1">
            <a:spLocks noGrp="1"/>
          </p:cNvSpPr>
          <p:nvPr>
            <p:ph type="subTitle" idx="1"/>
          </p:nvPr>
        </p:nvSpPr>
        <p:spPr>
          <a:xfrm>
            <a:off x="1365413" y="1968696"/>
            <a:ext cx="19116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9" name="Google Shape;119;p16"/>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6"/>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txBox="1">
            <a:spLocks noGrp="1"/>
          </p:cNvSpPr>
          <p:nvPr>
            <p:ph type="title" idx="3"/>
          </p:nvPr>
        </p:nvSpPr>
        <p:spPr>
          <a:xfrm>
            <a:off x="3616188" y="1504488"/>
            <a:ext cx="1911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3" name="Google Shape;123;p16"/>
          <p:cNvSpPr txBox="1">
            <a:spLocks noGrp="1"/>
          </p:cNvSpPr>
          <p:nvPr>
            <p:ph type="subTitle" idx="4"/>
          </p:nvPr>
        </p:nvSpPr>
        <p:spPr>
          <a:xfrm>
            <a:off x="3616188" y="1968696"/>
            <a:ext cx="19116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24" name="Google Shape;124;p16"/>
          <p:cNvSpPr txBox="1">
            <a:spLocks noGrp="1"/>
          </p:cNvSpPr>
          <p:nvPr>
            <p:ph type="title" idx="5"/>
          </p:nvPr>
        </p:nvSpPr>
        <p:spPr>
          <a:xfrm>
            <a:off x="5866963" y="1504488"/>
            <a:ext cx="1911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5" name="Google Shape;125;p16"/>
          <p:cNvSpPr txBox="1">
            <a:spLocks noGrp="1"/>
          </p:cNvSpPr>
          <p:nvPr>
            <p:ph type="subTitle" idx="6"/>
          </p:nvPr>
        </p:nvSpPr>
        <p:spPr>
          <a:xfrm>
            <a:off x="5866963" y="1968696"/>
            <a:ext cx="19116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26" name="Google Shape;126;p16"/>
          <p:cNvSpPr txBox="1">
            <a:spLocks noGrp="1"/>
          </p:cNvSpPr>
          <p:nvPr>
            <p:ph type="title" idx="7"/>
          </p:nvPr>
        </p:nvSpPr>
        <p:spPr>
          <a:xfrm>
            <a:off x="1365413" y="3324563"/>
            <a:ext cx="1911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7" name="Google Shape;127;p16"/>
          <p:cNvSpPr txBox="1">
            <a:spLocks noGrp="1"/>
          </p:cNvSpPr>
          <p:nvPr>
            <p:ph type="subTitle" idx="8"/>
          </p:nvPr>
        </p:nvSpPr>
        <p:spPr>
          <a:xfrm>
            <a:off x="1365413" y="3780141"/>
            <a:ext cx="19116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28" name="Google Shape;128;p16"/>
          <p:cNvSpPr txBox="1">
            <a:spLocks noGrp="1"/>
          </p:cNvSpPr>
          <p:nvPr>
            <p:ph type="title" idx="9"/>
          </p:nvPr>
        </p:nvSpPr>
        <p:spPr>
          <a:xfrm>
            <a:off x="3616188" y="3324563"/>
            <a:ext cx="1911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9" name="Google Shape;129;p16"/>
          <p:cNvSpPr txBox="1">
            <a:spLocks noGrp="1"/>
          </p:cNvSpPr>
          <p:nvPr>
            <p:ph type="subTitle" idx="13"/>
          </p:nvPr>
        </p:nvSpPr>
        <p:spPr>
          <a:xfrm>
            <a:off x="3616188" y="3780141"/>
            <a:ext cx="19116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0" name="Google Shape;130;p16"/>
          <p:cNvSpPr txBox="1">
            <a:spLocks noGrp="1"/>
          </p:cNvSpPr>
          <p:nvPr>
            <p:ph type="title" idx="14"/>
          </p:nvPr>
        </p:nvSpPr>
        <p:spPr>
          <a:xfrm>
            <a:off x="5866963" y="3324563"/>
            <a:ext cx="1911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1" name="Google Shape;131;p16"/>
          <p:cNvSpPr txBox="1">
            <a:spLocks noGrp="1"/>
          </p:cNvSpPr>
          <p:nvPr>
            <p:ph type="subTitle" idx="15"/>
          </p:nvPr>
        </p:nvSpPr>
        <p:spPr>
          <a:xfrm>
            <a:off x="5866963" y="3780141"/>
            <a:ext cx="19116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wo Columns">
  <p:cSld name="TITLE_ONLY_1_2">
    <p:spTree>
      <p:nvGrpSpPr>
        <p:cNvPr id="1" name="Shape 132"/>
        <p:cNvGrpSpPr/>
        <p:nvPr/>
      </p:nvGrpSpPr>
      <p:grpSpPr>
        <a:xfrm>
          <a:off x="0" y="0"/>
          <a:ext cx="0" cy="0"/>
          <a:chOff x="0" y="0"/>
          <a:chExt cx="0" cy="0"/>
        </a:xfrm>
      </p:grpSpPr>
      <p:sp>
        <p:nvSpPr>
          <p:cNvPr id="133" name="Google Shape;133;p17"/>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4" name="Google Shape;134;p17"/>
          <p:cNvSpPr txBox="1">
            <a:spLocks noGrp="1"/>
          </p:cNvSpPr>
          <p:nvPr>
            <p:ph type="title" idx="2"/>
          </p:nvPr>
        </p:nvSpPr>
        <p:spPr>
          <a:xfrm>
            <a:off x="1610675" y="3290150"/>
            <a:ext cx="2430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5" name="Google Shape;135;p17"/>
          <p:cNvSpPr txBox="1">
            <a:spLocks noGrp="1"/>
          </p:cNvSpPr>
          <p:nvPr>
            <p:ph type="subTitle" idx="1"/>
          </p:nvPr>
        </p:nvSpPr>
        <p:spPr>
          <a:xfrm>
            <a:off x="1610675" y="3982953"/>
            <a:ext cx="2430300" cy="792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36" name="Google Shape;136;p17"/>
          <p:cNvSpPr txBox="1">
            <a:spLocks noGrp="1"/>
          </p:cNvSpPr>
          <p:nvPr>
            <p:ph type="title" idx="3"/>
          </p:nvPr>
        </p:nvSpPr>
        <p:spPr>
          <a:xfrm>
            <a:off x="5103037" y="3290150"/>
            <a:ext cx="2430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7" name="Google Shape;137;p17"/>
          <p:cNvSpPr txBox="1">
            <a:spLocks noGrp="1"/>
          </p:cNvSpPr>
          <p:nvPr>
            <p:ph type="subTitle" idx="4"/>
          </p:nvPr>
        </p:nvSpPr>
        <p:spPr>
          <a:xfrm>
            <a:off x="5103037" y="3982953"/>
            <a:ext cx="2430300" cy="792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38" name="Google Shape;138;p17"/>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 name="Google Shape;141;p17"/>
          <p:cNvPicPr preferRelativeResize="0"/>
          <p:nvPr/>
        </p:nvPicPr>
        <p:blipFill>
          <a:blip r:embed="rId2">
            <a:alphaModFix/>
          </a:blip>
          <a:stretch>
            <a:fillRect/>
          </a:stretch>
        </p:blipFill>
        <p:spPr>
          <a:xfrm rot="-5867454">
            <a:off x="6221061" y="-637408"/>
            <a:ext cx="3997897" cy="3684744"/>
          </a:xfrm>
          <a:prstGeom prst="rect">
            <a:avLst/>
          </a:prstGeom>
          <a:noFill/>
          <a:ln>
            <a:noFill/>
          </a:ln>
        </p:spPr>
      </p:pic>
      <p:pic>
        <p:nvPicPr>
          <p:cNvPr id="142" name="Google Shape;142;p17"/>
          <p:cNvPicPr preferRelativeResize="0"/>
          <p:nvPr/>
        </p:nvPicPr>
        <p:blipFill>
          <a:blip r:embed="rId2">
            <a:alphaModFix/>
          </a:blip>
          <a:stretch>
            <a:fillRect/>
          </a:stretch>
        </p:blipFill>
        <p:spPr>
          <a:xfrm rot="5975364">
            <a:off x="-640747" y="3063474"/>
            <a:ext cx="2209792" cy="20367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Design">
  <p:cSld name="TITLE_ONLY_2">
    <p:spTree>
      <p:nvGrpSpPr>
        <p:cNvPr id="1" name="Shape 143"/>
        <p:cNvGrpSpPr/>
        <p:nvPr/>
      </p:nvGrpSpPr>
      <p:grpSpPr>
        <a:xfrm>
          <a:off x="0" y="0"/>
          <a:ext cx="0" cy="0"/>
          <a:chOff x="0" y="0"/>
          <a:chExt cx="0" cy="0"/>
        </a:xfrm>
      </p:grpSpPr>
      <p:pic>
        <p:nvPicPr>
          <p:cNvPr id="144" name="Google Shape;144;p18"/>
          <p:cNvPicPr preferRelativeResize="0"/>
          <p:nvPr/>
        </p:nvPicPr>
        <p:blipFill>
          <a:blip r:embed="rId2">
            <a:alphaModFix amt="20000"/>
          </a:blip>
          <a:stretch>
            <a:fillRect/>
          </a:stretch>
        </p:blipFill>
        <p:spPr>
          <a:xfrm>
            <a:off x="-974111" y="-624200"/>
            <a:ext cx="5671671" cy="5143500"/>
          </a:xfrm>
          <a:prstGeom prst="rect">
            <a:avLst/>
          </a:prstGeom>
          <a:noFill/>
          <a:ln>
            <a:noFill/>
          </a:ln>
        </p:spPr>
      </p:pic>
      <p:sp>
        <p:nvSpPr>
          <p:cNvPr id="145" name="Google Shape;145;p18"/>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46" name="Google Shape;146;p18"/>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18"/>
          <p:cNvPicPr preferRelativeResize="0"/>
          <p:nvPr/>
        </p:nvPicPr>
        <p:blipFill>
          <a:blip r:embed="rId3">
            <a:alphaModFix/>
          </a:blip>
          <a:stretch>
            <a:fillRect/>
          </a:stretch>
        </p:blipFill>
        <p:spPr>
          <a:xfrm rot="-785382">
            <a:off x="6126698" y="1620825"/>
            <a:ext cx="4220848" cy="37928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p:cSld name="CAPTION_ONLY_1">
    <p:spTree>
      <p:nvGrpSpPr>
        <p:cNvPr id="1" name="Shape 150"/>
        <p:cNvGrpSpPr/>
        <p:nvPr/>
      </p:nvGrpSpPr>
      <p:grpSpPr>
        <a:xfrm>
          <a:off x="0" y="0"/>
          <a:ext cx="0" cy="0"/>
          <a:chOff x="0" y="0"/>
          <a:chExt cx="0" cy="0"/>
        </a:xfrm>
      </p:grpSpPr>
      <p:pic>
        <p:nvPicPr>
          <p:cNvPr id="151" name="Google Shape;151;p19"/>
          <p:cNvPicPr preferRelativeResize="0"/>
          <p:nvPr/>
        </p:nvPicPr>
        <p:blipFill>
          <a:blip r:embed="rId2">
            <a:alphaModFix amt="20000"/>
          </a:blip>
          <a:stretch>
            <a:fillRect/>
          </a:stretch>
        </p:blipFill>
        <p:spPr>
          <a:xfrm rot="-5003059">
            <a:off x="3955100" y="-2009576"/>
            <a:ext cx="7765023" cy="7041925"/>
          </a:xfrm>
          <a:prstGeom prst="rect">
            <a:avLst/>
          </a:prstGeom>
          <a:noFill/>
          <a:ln>
            <a:noFill/>
          </a:ln>
        </p:spPr>
      </p:pic>
      <p:sp>
        <p:nvSpPr>
          <p:cNvPr id="152" name="Google Shape;152;p19"/>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53" name="Google Shape;153;p19"/>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txBox="1">
            <a:spLocks noGrp="1"/>
          </p:cNvSpPr>
          <p:nvPr>
            <p:ph type="body" idx="1"/>
          </p:nvPr>
        </p:nvSpPr>
        <p:spPr>
          <a:xfrm>
            <a:off x="6112300" y="1947525"/>
            <a:ext cx="2056200" cy="22071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1">
  <p:cSld name="SECTION_TITLE_AND_DESCRIPTION_1">
    <p:spTree>
      <p:nvGrpSpPr>
        <p:cNvPr id="1" name="Shape 157"/>
        <p:cNvGrpSpPr/>
        <p:nvPr/>
      </p:nvGrpSpPr>
      <p:grpSpPr>
        <a:xfrm>
          <a:off x="0" y="0"/>
          <a:ext cx="0" cy="0"/>
          <a:chOff x="0" y="0"/>
          <a:chExt cx="0" cy="0"/>
        </a:xfrm>
      </p:grpSpPr>
      <p:pic>
        <p:nvPicPr>
          <p:cNvPr id="158" name="Google Shape;158;p20"/>
          <p:cNvPicPr preferRelativeResize="0"/>
          <p:nvPr/>
        </p:nvPicPr>
        <p:blipFill>
          <a:blip r:embed="rId2">
            <a:alphaModFix amt="20000"/>
          </a:blip>
          <a:stretch>
            <a:fillRect/>
          </a:stretch>
        </p:blipFill>
        <p:spPr>
          <a:xfrm rot="4900217">
            <a:off x="1874377" y="-3470979"/>
            <a:ext cx="8132108" cy="7374805"/>
          </a:xfrm>
          <a:prstGeom prst="rect">
            <a:avLst/>
          </a:prstGeom>
          <a:noFill/>
          <a:ln>
            <a:noFill/>
          </a:ln>
        </p:spPr>
      </p:pic>
      <p:sp>
        <p:nvSpPr>
          <p:cNvPr id="159" name="Google Shape;159;p20"/>
          <p:cNvSpPr txBox="1">
            <a:spLocks noGrp="1"/>
          </p:cNvSpPr>
          <p:nvPr>
            <p:ph type="body" idx="1"/>
          </p:nvPr>
        </p:nvSpPr>
        <p:spPr>
          <a:xfrm>
            <a:off x="2867700" y="2265775"/>
            <a:ext cx="3408600" cy="20121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600"/>
            </a:lvl1pPr>
            <a:lvl2pPr marL="914400" lvl="1" indent="-330200" algn="ctr" rtl="0">
              <a:spcBef>
                <a:spcPts val="1600"/>
              </a:spcBef>
              <a:spcAft>
                <a:spcPts val="0"/>
              </a:spcAft>
              <a:buSzPts val="1600"/>
              <a:buChar char="○"/>
              <a:defRPr sz="1600"/>
            </a:lvl2pPr>
            <a:lvl3pPr marL="1371600" lvl="2" indent="-330200" algn="ctr" rtl="0">
              <a:spcBef>
                <a:spcPts val="1600"/>
              </a:spcBef>
              <a:spcAft>
                <a:spcPts val="0"/>
              </a:spcAft>
              <a:buSzPts val="1600"/>
              <a:buChar char="■"/>
              <a:defRPr sz="1600"/>
            </a:lvl3pPr>
            <a:lvl4pPr marL="1828800" lvl="3" indent="-330200" algn="ctr" rtl="0">
              <a:spcBef>
                <a:spcPts val="1600"/>
              </a:spcBef>
              <a:spcAft>
                <a:spcPts val="0"/>
              </a:spcAft>
              <a:buSzPts val="1600"/>
              <a:buChar char="●"/>
              <a:defRPr sz="1600"/>
            </a:lvl4pPr>
            <a:lvl5pPr marL="2286000" lvl="4" indent="-330200" algn="ctr" rtl="0">
              <a:spcBef>
                <a:spcPts val="1600"/>
              </a:spcBef>
              <a:spcAft>
                <a:spcPts val="0"/>
              </a:spcAft>
              <a:buSzPts val="1600"/>
              <a:buChar char="○"/>
              <a:defRPr sz="1600"/>
            </a:lvl5pPr>
            <a:lvl6pPr marL="2743200" lvl="5" indent="-330200" algn="ctr" rtl="0">
              <a:spcBef>
                <a:spcPts val="1600"/>
              </a:spcBef>
              <a:spcAft>
                <a:spcPts val="0"/>
              </a:spcAft>
              <a:buSzPts val="1600"/>
              <a:buChar char="■"/>
              <a:defRPr sz="1600"/>
            </a:lvl6pPr>
            <a:lvl7pPr marL="3200400" lvl="6" indent="-330200" algn="ctr" rtl="0">
              <a:spcBef>
                <a:spcPts val="1600"/>
              </a:spcBef>
              <a:spcAft>
                <a:spcPts val="0"/>
              </a:spcAft>
              <a:buSzPts val="1600"/>
              <a:buChar char="●"/>
              <a:defRPr sz="1600"/>
            </a:lvl7pPr>
            <a:lvl8pPr marL="3657600" lvl="7" indent="-330200" algn="ctr" rtl="0">
              <a:spcBef>
                <a:spcPts val="1600"/>
              </a:spcBef>
              <a:spcAft>
                <a:spcPts val="0"/>
              </a:spcAft>
              <a:buSzPts val="1600"/>
              <a:buChar char="○"/>
              <a:defRPr sz="1600"/>
            </a:lvl8pPr>
            <a:lvl9pPr marL="4114800" lvl="8" indent="-330200" algn="ctr" rtl="0">
              <a:spcBef>
                <a:spcPts val="1600"/>
              </a:spcBef>
              <a:spcAft>
                <a:spcPts val="1600"/>
              </a:spcAft>
              <a:buSzPts val="1600"/>
              <a:buChar char="■"/>
              <a:defRPr sz="1600"/>
            </a:lvl9pPr>
          </a:lstStyle>
          <a:p>
            <a:endParaRPr/>
          </a:p>
        </p:txBody>
      </p:sp>
      <p:sp>
        <p:nvSpPr>
          <p:cNvPr id="160" name="Google Shape;160;p20"/>
          <p:cNvSpPr txBox="1">
            <a:spLocks noGrp="1"/>
          </p:cNvSpPr>
          <p:nvPr>
            <p:ph type="title"/>
          </p:nvPr>
        </p:nvSpPr>
        <p:spPr>
          <a:xfrm>
            <a:off x="533700" y="1648975"/>
            <a:ext cx="8076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61" name="Google Shape;161;p20"/>
          <p:cNvSpPr/>
          <p:nvPr/>
        </p:nvSpPr>
        <p:spPr>
          <a:xfrm>
            <a:off x="4735975" y="1248325"/>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a:off x="4486200" y="1248325"/>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a:off x="4236425" y="1248325"/>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 name="Google Shape;164;p20"/>
          <p:cNvPicPr preferRelativeResize="0"/>
          <p:nvPr/>
        </p:nvPicPr>
        <p:blipFill>
          <a:blip r:embed="rId2">
            <a:alphaModFix amt="20000"/>
          </a:blip>
          <a:stretch>
            <a:fillRect/>
          </a:stretch>
        </p:blipFill>
        <p:spPr>
          <a:xfrm>
            <a:off x="-974111" y="-624200"/>
            <a:ext cx="5671671" cy="51435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1">
  <p:cSld name="TITLE_ONLY_3">
    <p:spTree>
      <p:nvGrpSpPr>
        <p:cNvPr id="1" name="Shape 170"/>
        <p:cNvGrpSpPr/>
        <p:nvPr/>
      </p:nvGrpSpPr>
      <p:grpSpPr>
        <a:xfrm>
          <a:off x="0" y="0"/>
          <a:ext cx="0" cy="0"/>
          <a:chOff x="0" y="0"/>
          <a:chExt cx="0" cy="0"/>
        </a:xfrm>
      </p:grpSpPr>
      <p:sp>
        <p:nvSpPr>
          <p:cNvPr id="171" name="Google Shape;171;p22"/>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72" name="Google Shape;172;p22"/>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IG_NUMBER_1">
    <p:spTree>
      <p:nvGrpSpPr>
        <p:cNvPr id="1" name="Shape 17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831875" y="1527600"/>
            <a:ext cx="4920900" cy="304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23" name="Google Shape;23;p4"/>
          <p:cNvPicPr preferRelativeResize="0"/>
          <p:nvPr/>
        </p:nvPicPr>
        <p:blipFill>
          <a:blip r:embed="rId2">
            <a:alphaModFix amt="20000"/>
          </a:blip>
          <a:stretch>
            <a:fillRect/>
          </a:stretch>
        </p:blipFill>
        <p:spPr>
          <a:xfrm rot="-5003059">
            <a:off x="3740500" y="-493226"/>
            <a:ext cx="7765023" cy="7041925"/>
          </a:xfrm>
          <a:prstGeom prst="rect">
            <a:avLst/>
          </a:prstGeom>
          <a:noFill/>
          <a:ln>
            <a:noFill/>
          </a:ln>
        </p:spPr>
      </p:pic>
      <p:sp>
        <p:nvSpPr>
          <p:cNvPr id="24" name="Google Shape;24;p4"/>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5" name="Google Shape;25;p4"/>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BIG_NUMBER_2">
    <p:spTree>
      <p:nvGrpSpPr>
        <p:cNvPr id="1" name="Shape 176"/>
        <p:cNvGrpSpPr/>
        <p:nvPr/>
      </p:nvGrpSpPr>
      <p:grpSpPr>
        <a:xfrm>
          <a:off x="0" y="0"/>
          <a:ext cx="0" cy="0"/>
          <a:chOff x="0" y="0"/>
          <a:chExt cx="0" cy="0"/>
        </a:xfrm>
      </p:grpSpPr>
      <p:pic>
        <p:nvPicPr>
          <p:cNvPr id="177" name="Google Shape;177;p24"/>
          <p:cNvPicPr preferRelativeResize="0"/>
          <p:nvPr/>
        </p:nvPicPr>
        <p:blipFill>
          <a:blip r:embed="rId2">
            <a:alphaModFix/>
          </a:blip>
          <a:stretch>
            <a:fillRect/>
          </a:stretch>
        </p:blipFill>
        <p:spPr>
          <a:xfrm>
            <a:off x="-2079074" y="-2007650"/>
            <a:ext cx="7207979" cy="6476981"/>
          </a:xfrm>
          <a:prstGeom prst="rect">
            <a:avLst/>
          </a:prstGeom>
          <a:noFill/>
          <a:ln>
            <a:noFill/>
          </a:ln>
        </p:spPr>
      </p:pic>
      <p:pic>
        <p:nvPicPr>
          <p:cNvPr id="178" name="Google Shape;178;p24"/>
          <p:cNvPicPr preferRelativeResize="0"/>
          <p:nvPr/>
        </p:nvPicPr>
        <p:blipFill>
          <a:blip r:embed="rId3">
            <a:alphaModFix/>
          </a:blip>
          <a:stretch>
            <a:fillRect/>
          </a:stretch>
        </p:blipFill>
        <p:spPr>
          <a:xfrm rot="9786805">
            <a:off x="6659596" y="1713984"/>
            <a:ext cx="3997887" cy="3684751"/>
          </a:xfrm>
          <a:prstGeom prst="rect">
            <a:avLst/>
          </a:prstGeom>
          <a:noFill/>
          <a:ln>
            <a:noFill/>
          </a:ln>
        </p:spPr>
      </p:pic>
      <p:pic>
        <p:nvPicPr>
          <p:cNvPr id="179" name="Google Shape;179;p24"/>
          <p:cNvPicPr preferRelativeResize="0"/>
          <p:nvPr/>
        </p:nvPicPr>
        <p:blipFill>
          <a:blip r:embed="rId4">
            <a:alphaModFix amt="20000"/>
          </a:blip>
          <a:stretch>
            <a:fillRect/>
          </a:stretch>
        </p:blipFill>
        <p:spPr>
          <a:xfrm rot="-5003059">
            <a:off x="925350" y="-1040776"/>
            <a:ext cx="7765023" cy="70419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SECTION_TITLE_AND_DESCRIPTION_1_2">
    <p:spTree>
      <p:nvGrpSpPr>
        <p:cNvPr id="1" name="Shape 180"/>
        <p:cNvGrpSpPr/>
        <p:nvPr/>
      </p:nvGrpSpPr>
      <p:grpSpPr>
        <a:xfrm>
          <a:off x="0" y="0"/>
          <a:ext cx="0" cy="0"/>
          <a:chOff x="0" y="0"/>
          <a:chExt cx="0" cy="0"/>
        </a:xfrm>
      </p:grpSpPr>
      <p:pic>
        <p:nvPicPr>
          <p:cNvPr id="181" name="Google Shape;181;p25"/>
          <p:cNvPicPr preferRelativeResize="0"/>
          <p:nvPr/>
        </p:nvPicPr>
        <p:blipFill>
          <a:blip r:embed="rId2">
            <a:alphaModFix amt="20000"/>
          </a:blip>
          <a:stretch>
            <a:fillRect/>
          </a:stretch>
        </p:blipFill>
        <p:spPr>
          <a:xfrm rot="4900217">
            <a:off x="1874377" y="-3470979"/>
            <a:ext cx="8132108" cy="7374805"/>
          </a:xfrm>
          <a:prstGeom prst="rect">
            <a:avLst/>
          </a:prstGeom>
          <a:noFill/>
          <a:ln>
            <a:noFill/>
          </a:ln>
        </p:spPr>
      </p:pic>
      <p:pic>
        <p:nvPicPr>
          <p:cNvPr id="182" name="Google Shape;182;p25"/>
          <p:cNvPicPr preferRelativeResize="0"/>
          <p:nvPr/>
        </p:nvPicPr>
        <p:blipFill>
          <a:blip r:embed="rId2">
            <a:alphaModFix amt="20000"/>
          </a:blip>
          <a:stretch>
            <a:fillRect/>
          </a:stretch>
        </p:blipFill>
        <p:spPr>
          <a:xfrm>
            <a:off x="-974111" y="-624200"/>
            <a:ext cx="5671671"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3">
  <p:cSld name="TITLE_ONLY_1_1_2">
    <p:spTree>
      <p:nvGrpSpPr>
        <p:cNvPr id="1" name="Shape 183"/>
        <p:cNvGrpSpPr/>
        <p:nvPr/>
      </p:nvGrpSpPr>
      <p:grpSpPr>
        <a:xfrm>
          <a:off x="0" y="0"/>
          <a:ext cx="0" cy="0"/>
          <a:chOff x="0" y="0"/>
          <a:chExt cx="0" cy="0"/>
        </a:xfrm>
      </p:grpSpPr>
      <p:pic>
        <p:nvPicPr>
          <p:cNvPr id="184" name="Google Shape;184;p26"/>
          <p:cNvPicPr preferRelativeResize="0"/>
          <p:nvPr/>
        </p:nvPicPr>
        <p:blipFill>
          <a:blip r:embed="rId2">
            <a:alphaModFix amt="17000"/>
          </a:blip>
          <a:stretch>
            <a:fillRect/>
          </a:stretch>
        </p:blipFill>
        <p:spPr>
          <a:xfrm>
            <a:off x="4571989" y="1689800"/>
            <a:ext cx="5671671" cy="5143500"/>
          </a:xfrm>
          <a:prstGeom prst="rect">
            <a:avLst/>
          </a:prstGeom>
          <a:noFill/>
          <a:ln>
            <a:noFill/>
          </a:ln>
        </p:spPr>
      </p:pic>
      <p:pic>
        <p:nvPicPr>
          <p:cNvPr id="185" name="Google Shape;185;p26"/>
          <p:cNvPicPr preferRelativeResize="0"/>
          <p:nvPr/>
        </p:nvPicPr>
        <p:blipFill>
          <a:blip r:embed="rId3">
            <a:alphaModFix/>
          </a:blip>
          <a:stretch>
            <a:fillRect/>
          </a:stretch>
        </p:blipFill>
        <p:spPr>
          <a:xfrm rot="4750563">
            <a:off x="5928541" y="-1579986"/>
            <a:ext cx="3997894" cy="3684749"/>
          </a:xfrm>
          <a:prstGeom prst="rect">
            <a:avLst/>
          </a:prstGeom>
          <a:noFill/>
          <a:ln>
            <a:noFill/>
          </a:ln>
        </p:spPr>
      </p:pic>
      <p:pic>
        <p:nvPicPr>
          <p:cNvPr id="186" name="Google Shape;186;p26"/>
          <p:cNvPicPr preferRelativeResize="0"/>
          <p:nvPr/>
        </p:nvPicPr>
        <p:blipFill>
          <a:blip r:embed="rId2">
            <a:alphaModFix amt="17000"/>
          </a:blip>
          <a:stretch>
            <a:fillRect/>
          </a:stretch>
        </p:blipFill>
        <p:spPr>
          <a:xfrm rot="-2700000">
            <a:off x="-2484011" y="627951"/>
            <a:ext cx="5671669" cy="514349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4">
  <p:cSld name="SECTION_HEADER_1">
    <p:spTree>
      <p:nvGrpSpPr>
        <p:cNvPr id="1" name="Shape 187"/>
        <p:cNvGrpSpPr/>
        <p:nvPr/>
      </p:nvGrpSpPr>
      <p:grpSpPr>
        <a:xfrm>
          <a:off x="0" y="0"/>
          <a:ext cx="0" cy="0"/>
          <a:chOff x="0" y="0"/>
          <a:chExt cx="0" cy="0"/>
        </a:xfrm>
      </p:grpSpPr>
      <p:pic>
        <p:nvPicPr>
          <p:cNvPr id="188" name="Google Shape;188;p27"/>
          <p:cNvPicPr preferRelativeResize="0"/>
          <p:nvPr/>
        </p:nvPicPr>
        <p:blipFill>
          <a:blip r:embed="rId2">
            <a:alphaModFix/>
          </a:blip>
          <a:stretch>
            <a:fillRect/>
          </a:stretch>
        </p:blipFill>
        <p:spPr>
          <a:xfrm rot="4440845">
            <a:off x="5298496" y="-511735"/>
            <a:ext cx="4889893" cy="3594003"/>
          </a:xfrm>
          <a:prstGeom prst="rect">
            <a:avLst/>
          </a:prstGeom>
          <a:noFill/>
          <a:ln>
            <a:noFill/>
          </a:ln>
        </p:spPr>
      </p:pic>
      <p:pic>
        <p:nvPicPr>
          <p:cNvPr id="189" name="Google Shape;189;p27"/>
          <p:cNvPicPr preferRelativeResize="0"/>
          <p:nvPr/>
        </p:nvPicPr>
        <p:blipFill>
          <a:blip r:embed="rId3">
            <a:alphaModFix amt="20000"/>
          </a:blip>
          <a:stretch>
            <a:fillRect/>
          </a:stretch>
        </p:blipFill>
        <p:spPr>
          <a:xfrm rot="-5003059">
            <a:off x="-2386200" y="-265726"/>
            <a:ext cx="7765023" cy="7041925"/>
          </a:xfrm>
          <a:prstGeom prst="rect">
            <a:avLst/>
          </a:prstGeom>
          <a:noFill/>
          <a:ln>
            <a:noFill/>
          </a:ln>
        </p:spPr>
      </p:pic>
      <p:pic>
        <p:nvPicPr>
          <p:cNvPr id="190" name="Google Shape;190;p27"/>
          <p:cNvPicPr preferRelativeResize="0"/>
          <p:nvPr/>
        </p:nvPicPr>
        <p:blipFill>
          <a:blip r:embed="rId4">
            <a:alphaModFix/>
          </a:blip>
          <a:stretch>
            <a:fillRect/>
          </a:stretch>
        </p:blipFill>
        <p:spPr>
          <a:xfrm rot="9820398">
            <a:off x="-788012" y="-430065"/>
            <a:ext cx="3671774" cy="338417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gradFill>
          <a:gsLst>
            <a:gs pos="0">
              <a:srgbClr val="1077D2"/>
            </a:gs>
            <a:gs pos="100000">
              <a:srgbClr val="093153"/>
            </a:gs>
          </a:gsLst>
          <a:lin ang="5400012" scaled="0"/>
        </a:gra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32000"/>
          </a:blip>
          <a:stretch>
            <a:fillRect/>
          </a:stretch>
        </p:blipFill>
        <p:spPr>
          <a:xfrm>
            <a:off x="-974111" y="-624200"/>
            <a:ext cx="5671671" cy="5143500"/>
          </a:xfrm>
          <a:prstGeom prst="rect">
            <a:avLst/>
          </a:prstGeom>
          <a:noFill/>
          <a:ln>
            <a:noFill/>
          </a:ln>
        </p:spPr>
      </p:pic>
      <p:pic>
        <p:nvPicPr>
          <p:cNvPr id="10" name="Google Shape;10;p2"/>
          <p:cNvPicPr preferRelativeResize="0"/>
          <p:nvPr/>
        </p:nvPicPr>
        <p:blipFill>
          <a:blip r:embed="rId3">
            <a:alphaModFix/>
          </a:blip>
          <a:stretch>
            <a:fillRect/>
          </a:stretch>
        </p:blipFill>
        <p:spPr>
          <a:xfrm>
            <a:off x="2262951" y="-334250"/>
            <a:ext cx="7207979" cy="6476981"/>
          </a:xfrm>
          <a:prstGeom prst="rect">
            <a:avLst/>
          </a:prstGeom>
          <a:noFill/>
          <a:ln>
            <a:noFill/>
          </a:ln>
        </p:spPr>
      </p:pic>
      <p:pic>
        <p:nvPicPr>
          <p:cNvPr id="11" name="Google Shape;11;p2"/>
          <p:cNvPicPr preferRelativeResize="0"/>
          <p:nvPr/>
        </p:nvPicPr>
        <p:blipFill>
          <a:blip r:embed="rId2">
            <a:alphaModFix amt="32000"/>
          </a:blip>
          <a:stretch>
            <a:fillRect/>
          </a:stretch>
        </p:blipFill>
        <p:spPr>
          <a:xfrm>
            <a:off x="4571989" y="1124125"/>
            <a:ext cx="5671671" cy="5143500"/>
          </a:xfrm>
          <a:prstGeom prst="rect">
            <a:avLst/>
          </a:prstGeom>
          <a:noFill/>
          <a:ln>
            <a:noFill/>
          </a:ln>
        </p:spPr>
      </p:pic>
      <p:sp>
        <p:nvSpPr>
          <p:cNvPr id="12" name="Google Shape;12;p2"/>
          <p:cNvSpPr txBox="1">
            <a:spLocks noGrp="1"/>
          </p:cNvSpPr>
          <p:nvPr>
            <p:ph type="ctrTitle"/>
          </p:nvPr>
        </p:nvSpPr>
        <p:spPr>
          <a:xfrm>
            <a:off x="311708" y="4323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5200"/>
              <a:buFont typeface="Bungee"/>
              <a:buNone/>
              <a:defRPr sz="5200">
                <a:solidFill>
                  <a:schemeClr val="lt1"/>
                </a:solidFill>
                <a:latin typeface="Bungee"/>
                <a:ea typeface="Bungee"/>
                <a:cs typeface="Bungee"/>
                <a:sym typeface="Bungee"/>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3" name="Google Shape;13;p2"/>
          <p:cNvSpPr txBox="1">
            <a:spLocks noGrp="1"/>
          </p:cNvSpPr>
          <p:nvPr>
            <p:ph type="subTitle" idx="1"/>
          </p:nvPr>
        </p:nvSpPr>
        <p:spPr>
          <a:xfrm>
            <a:off x="3460800" y="2736538"/>
            <a:ext cx="22224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800"/>
              <a:buFont typeface="Lato"/>
              <a:buNone/>
              <a:defRPr>
                <a:solidFill>
                  <a:schemeClr val="lt1"/>
                </a:solidFill>
                <a:latin typeface="Lato"/>
                <a:ea typeface="Lato"/>
                <a:cs typeface="Lato"/>
                <a:sym typeface="Lato"/>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Tree>
    <p:extLst>
      <p:ext uri="{BB962C8B-B14F-4D97-AF65-F5344CB8AC3E}">
        <p14:creationId xmlns:p14="http://schemas.microsoft.com/office/powerpoint/2010/main" val="5059392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rot="4440845">
            <a:off x="5298496" y="-511735"/>
            <a:ext cx="4889893" cy="3594003"/>
          </a:xfrm>
          <a:prstGeom prst="rect">
            <a:avLst/>
          </a:prstGeom>
          <a:noFill/>
          <a:ln>
            <a:noFill/>
          </a:ln>
        </p:spPr>
      </p:pic>
      <p:pic>
        <p:nvPicPr>
          <p:cNvPr id="16" name="Google Shape;16;p3"/>
          <p:cNvPicPr preferRelativeResize="0"/>
          <p:nvPr/>
        </p:nvPicPr>
        <p:blipFill>
          <a:blip r:embed="rId3">
            <a:alphaModFix amt="20000"/>
          </a:blip>
          <a:stretch>
            <a:fillRect/>
          </a:stretch>
        </p:blipFill>
        <p:spPr>
          <a:xfrm rot="-5003059">
            <a:off x="-2386200" y="-265726"/>
            <a:ext cx="7765023" cy="7041925"/>
          </a:xfrm>
          <a:prstGeom prst="rect">
            <a:avLst/>
          </a:prstGeom>
          <a:noFill/>
          <a:ln>
            <a:noFill/>
          </a:ln>
        </p:spPr>
      </p:pic>
      <p:pic>
        <p:nvPicPr>
          <p:cNvPr id="17" name="Google Shape;17;p3"/>
          <p:cNvPicPr preferRelativeResize="0"/>
          <p:nvPr/>
        </p:nvPicPr>
        <p:blipFill>
          <a:blip r:embed="rId4">
            <a:alphaModFix/>
          </a:blip>
          <a:stretch>
            <a:fillRect/>
          </a:stretch>
        </p:blipFill>
        <p:spPr>
          <a:xfrm rot="9820398">
            <a:off x="-788012" y="-430065"/>
            <a:ext cx="3671774" cy="3384178"/>
          </a:xfrm>
          <a:prstGeom prst="rect">
            <a:avLst/>
          </a:prstGeom>
          <a:noFill/>
          <a:ln>
            <a:noFill/>
          </a:ln>
        </p:spPr>
      </p:pic>
      <p:sp>
        <p:nvSpPr>
          <p:cNvPr id="18" name="Google Shape;18;p3"/>
          <p:cNvSpPr txBox="1">
            <a:spLocks noGrp="1"/>
          </p:cNvSpPr>
          <p:nvPr>
            <p:ph type="title"/>
          </p:nvPr>
        </p:nvSpPr>
        <p:spPr>
          <a:xfrm>
            <a:off x="311700" y="24556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311700" y="1163750"/>
            <a:ext cx="8520600" cy="122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20" name="Google Shape;20;p3"/>
          <p:cNvSpPr txBox="1">
            <a:spLocks noGrp="1"/>
          </p:cNvSpPr>
          <p:nvPr>
            <p:ph type="subTitle" idx="1"/>
          </p:nvPr>
        </p:nvSpPr>
        <p:spPr>
          <a:xfrm>
            <a:off x="2937000" y="3176900"/>
            <a:ext cx="3270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Font typeface="Lato"/>
              <a:buNone/>
              <a:defRPr>
                <a:solidFill>
                  <a:schemeClr val="lt1"/>
                </a:solidFill>
                <a:latin typeface="Lato"/>
                <a:ea typeface="Lato"/>
                <a:cs typeface="Lato"/>
                <a:sym typeface="Lato"/>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extLst>
      <p:ext uri="{BB962C8B-B14F-4D97-AF65-F5344CB8AC3E}">
        <p14:creationId xmlns:p14="http://schemas.microsoft.com/office/powerpoint/2010/main" val="34112590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831875" y="1527600"/>
            <a:ext cx="4920900" cy="304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23" name="Google Shape;23;p4"/>
          <p:cNvPicPr preferRelativeResize="0"/>
          <p:nvPr/>
        </p:nvPicPr>
        <p:blipFill>
          <a:blip r:embed="rId2">
            <a:alphaModFix amt="20000"/>
          </a:blip>
          <a:stretch>
            <a:fillRect/>
          </a:stretch>
        </p:blipFill>
        <p:spPr>
          <a:xfrm rot="-5003059">
            <a:off x="3740500" y="-493226"/>
            <a:ext cx="7765023" cy="7041925"/>
          </a:xfrm>
          <a:prstGeom prst="rect">
            <a:avLst/>
          </a:prstGeom>
          <a:noFill/>
          <a:ln>
            <a:noFill/>
          </a:ln>
        </p:spPr>
      </p:pic>
      <p:sp>
        <p:nvSpPr>
          <p:cNvPr id="24" name="Google Shape;24;p4"/>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5" name="Google Shape;25;p4"/>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26" name="Google Shape;26;p4"/>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27" name="Google Shape;27;p4"/>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15683058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pic>
        <p:nvPicPr>
          <p:cNvPr id="29" name="Google Shape;29;p5"/>
          <p:cNvPicPr preferRelativeResize="0"/>
          <p:nvPr/>
        </p:nvPicPr>
        <p:blipFill>
          <a:blip r:embed="rId2">
            <a:alphaModFix amt="20000"/>
          </a:blip>
          <a:stretch>
            <a:fillRect/>
          </a:stretch>
        </p:blipFill>
        <p:spPr>
          <a:xfrm>
            <a:off x="-974111" y="-624200"/>
            <a:ext cx="5671671" cy="5143500"/>
          </a:xfrm>
          <a:prstGeom prst="rect">
            <a:avLst/>
          </a:prstGeom>
          <a:noFill/>
          <a:ln>
            <a:noFill/>
          </a:ln>
        </p:spPr>
      </p:pic>
      <p:sp>
        <p:nvSpPr>
          <p:cNvPr id="30" name="Google Shape;30;p5"/>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1" name="Google Shape;31;p5"/>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32" name="Google Shape;32;p5"/>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33" name="Google Shape;33;p5"/>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34" name="Google Shape;34;p5"/>
          <p:cNvSpPr txBox="1">
            <a:spLocks noGrp="1"/>
          </p:cNvSpPr>
          <p:nvPr>
            <p:ph type="body" idx="1"/>
          </p:nvPr>
        </p:nvSpPr>
        <p:spPr>
          <a:xfrm>
            <a:off x="842800" y="1532875"/>
            <a:ext cx="3501300" cy="27897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
        <p:nvSpPr>
          <p:cNvPr id="35" name="Google Shape;35;p5"/>
          <p:cNvSpPr txBox="1">
            <a:spLocks noGrp="1"/>
          </p:cNvSpPr>
          <p:nvPr>
            <p:ph type="body" idx="2"/>
          </p:nvPr>
        </p:nvSpPr>
        <p:spPr>
          <a:xfrm>
            <a:off x="4799911" y="1532875"/>
            <a:ext cx="3501300" cy="27897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Tree>
    <p:extLst>
      <p:ext uri="{BB962C8B-B14F-4D97-AF65-F5344CB8AC3E}">
        <p14:creationId xmlns:p14="http://schemas.microsoft.com/office/powerpoint/2010/main" val="19774098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pic>
        <p:nvPicPr>
          <p:cNvPr id="37" name="Google Shape;37;p6"/>
          <p:cNvPicPr preferRelativeResize="0"/>
          <p:nvPr/>
        </p:nvPicPr>
        <p:blipFill>
          <a:blip r:embed="rId2">
            <a:alphaModFix amt="20000"/>
          </a:blip>
          <a:stretch>
            <a:fillRect/>
          </a:stretch>
        </p:blipFill>
        <p:spPr>
          <a:xfrm rot="-5003059">
            <a:off x="-2386200" y="-265726"/>
            <a:ext cx="7765023" cy="7041925"/>
          </a:xfrm>
          <a:prstGeom prst="rect">
            <a:avLst/>
          </a:prstGeom>
          <a:noFill/>
          <a:ln>
            <a:noFill/>
          </a:ln>
        </p:spPr>
      </p:pic>
      <p:pic>
        <p:nvPicPr>
          <p:cNvPr id="38" name="Google Shape;38;p6"/>
          <p:cNvPicPr preferRelativeResize="0"/>
          <p:nvPr/>
        </p:nvPicPr>
        <p:blipFill>
          <a:blip r:embed="rId2">
            <a:alphaModFix amt="30000"/>
          </a:blip>
          <a:stretch>
            <a:fillRect/>
          </a:stretch>
        </p:blipFill>
        <p:spPr>
          <a:xfrm rot="-5003059">
            <a:off x="4634325" y="-2004601"/>
            <a:ext cx="7765023" cy="7041925"/>
          </a:xfrm>
          <a:prstGeom prst="rect">
            <a:avLst/>
          </a:prstGeom>
          <a:noFill/>
          <a:ln>
            <a:noFill/>
          </a:ln>
        </p:spPr>
      </p:pic>
      <p:sp>
        <p:nvSpPr>
          <p:cNvPr id="39" name="Google Shape;39;p6"/>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40" name="Google Shape;40;p6"/>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41" name="Google Shape;41;p6"/>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42" name="Google Shape;42;p6"/>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42800842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3"/>
        <p:cNvGrpSpPr/>
        <p:nvPr/>
      </p:nvGrpSpPr>
      <p:grpSpPr>
        <a:xfrm>
          <a:off x="0" y="0"/>
          <a:ext cx="0" cy="0"/>
          <a:chOff x="0" y="0"/>
          <a:chExt cx="0" cy="0"/>
        </a:xfrm>
      </p:grpSpPr>
      <p:pic>
        <p:nvPicPr>
          <p:cNvPr id="44" name="Google Shape;44;p7"/>
          <p:cNvPicPr preferRelativeResize="0"/>
          <p:nvPr/>
        </p:nvPicPr>
        <p:blipFill>
          <a:blip r:embed="rId2">
            <a:alphaModFix amt="32000"/>
          </a:blip>
          <a:stretch>
            <a:fillRect/>
          </a:stretch>
        </p:blipFill>
        <p:spPr>
          <a:xfrm>
            <a:off x="-974111" y="-624200"/>
            <a:ext cx="5671671" cy="5143500"/>
          </a:xfrm>
          <a:prstGeom prst="rect">
            <a:avLst/>
          </a:prstGeom>
          <a:noFill/>
          <a:ln>
            <a:noFill/>
          </a:ln>
        </p:spPr>
      </p:pic>
      <p:sp>
        <p:nvSpPr>
          <p:cNvPr id="45" name="Google Shape;45;p7"/>
          <p:cNvSpPr txBox="1">
            <a:spLocks noGrp="1"/>
          </p:cNvSpPr>
          <p:nvPr>
            <p:ph type="body" idx="1"/>
          </p:nvPr>
        </p:nvSpPr>
        <p:spPr>
          <a:xfrm>
            <a:off x="1324475" y="1809100"/>
            <a:ext cx="2787000" cy="23040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46" name="Google Shape;46;p7"/>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47" name="Google Shape;47;p7"/>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48" name="Google Shape;48;p7"/>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49" name="Google Shape;49;p7"/>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21144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pic>
        <p:nvPicPr>
          <p:cNvPr id="29" name="Google Shape;29;p5"/>
          <p:cNvPicPr preferRelativeResize="0"/>
          <p:nvPr/>
        </p:nvPicPr>
        <p:blipFill>
          <a:blip r:embed="rId2">
            <a:alphaModFix amt="20000"/>
          </a:blip>
          <a:stretch>
            <a:fillRect/>
          </a:stretch>
        </p:blipFill>
        <p:spPr>
          <a:xfrm>
            <a:off x="-974111" y="-624200"/>
            <a:ext cx="5671671" cy="5143500"/>
          </a:xfrm>
          <a:prstGeom prst="rect">
            <a:avLst/>
          </a:prstGeom>
          <a:noFill/>
          <a:ln>
            <a:noFill/>
          </a:ln>
        </p:spPr>
      </p:pic>
      <p:sp>
        <p:nvSpPr>
          <p:cNvPr id="30" name="Google Shape;30;p5"/>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1" name="Google Shape;31;p5"/>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txBox="1">
            <a:spLocks noGrp="1"/>
          </p:cNvSpPr>
          <p:nvPr>
            <p:ph type="body" idx="1"/>
          </p:nvPr>
        </p:nvSpPr>
        <p:spPr>
          <a:xfrm>
            <a:off x="842800" y="1532875"/>
            <a:ext cx="3501300" cy="27897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
        <p:nvSpPr>
          <p:cNvPr id="35" name="Google Shape;35;p5"/>
          <p:cNvSpPr txBox="1">
            <a:spLocks noGrp="1"/>
          </p:cNvSpPr>
          <p:nvPr>
            <p:ph type="body" idx="2"/>
          </p:nvPr>
        </p:nvSpPr>
        <p:spPr>
          <a:xfrm>
            <a:off x="4799911" y="1532875"/>
            <a:ext cx="3501300" cy="27897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3"/>
        <p:cNvGrpSpPr/>
        <p:nvPr/>
      </p:nvGrpSpPr>
      <p:grpSpPr>
        <a:xfrm>
          <a:off x="0" y="0"/>
          <a:ext cx="0" cy="0"/>
          <a:chOff x="0" y="0"/>
          <a:chExt cx="0" cy="0"/>
        </a:xfrm>
      </p:grpSpPr>
      <p:sp>
        <p:nvSpPr>
          <p:cNvPr id="54" name="Google Shape;54;p9"/>
          <p:cNvSpPr txBox="1">
            <a:spLocks noGrp="1"/>
          </p:cNvSpPr>
          <p:nvPr>
            <p:ph type="subTitle" idx="1"/>
          </p:nvPr>
        </p:nvSpPr>
        <p:spPr>
          <a:xfrm>
            <a:off x="831875" y="1307975"/>
            <a:ext cx="2824800" cy="57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Bungee"/>
              <a:buNone/>
              <a:defRPr sz="1400">
                <a:latin typeface="Bungee"/>
                <a:ea typeface="Bungee"/>
                <a:cs typeface="Bungee"/>
                <a:sym typeface="Bungee"/>
              </a:defRPr>
            </a:lvl1pPr>
            <a:lvl2pPr lvl="1" algn="ctr">
              <a:lnSpc>
                <a:spcPct val="100000"/>
              </a:lnSpc>
              <a:spcBef>
                <a:spcPts val="0"/>
              </a:spcBef>
              <a:spcAft>
                <a:spcPts val="0"/>
              </a:spcAft>
              <a:buSzPts val="1400"/>
              <a:buFont typeface="Bungee"/>
              <a:buNone/>
              <a:defRPr>
                <a:latin typeface="Bungee"/>
                <a:ea typeface="Bungee"/>
                <a:cs typeface="Bungee"/>
                <a:sym typeface="Bungee"/>
              </a:defRPr>
            </a:lvl2pPr>
            <a:lvl3pPr lvl="2" algn="ctr">
              <a:lnSpc>
                <a:spcPct val="100000"/>
              </a:lnSpc>
              <a:spcBef>
                <a:spcPts val="0"/>
              </a:spcBef>
              <a:spcAft>
                <a:spcPts val="0"/>
              </a:spcAft>
              <a:buSzPts val="1400"/>
              <a:buFont typeface="Bungee"/>
              <a:buNone/>
              <a:defRPr>
                <a:latin typeface="Bungee"/>
                <a:ea typeface="Bungee"/>
                <a:cs typeface="Bungee"/>
                <a:sym typeface="Bungee"/>
              </a:defRPr>
            </a:lvl3pPr>
            <a:lvl4pPr lvl="3" algn="ctr">
              <a:lnSpc>
                <a:spcPct val="100000"/>
              </a:lnSpc>
              <a:spcBef>
                <a:spcPts val="0"/>
              </a:spcBef>
              <a:spcAft>
                <a:spcPts val="0"/>
              </a:spcAft>
              <a:buSzPts val="1400"/>
              <a:buFont typeface="Bungee"/>
              <a:buNone/>
              <a:defRPr>
                <a:latin typeface="Bungee"/>
                <a:ea typeface="Bungee"/>
                <a:cs typeface="Bungee"/>
                <a:sym typeface="Bungee"/>
              </a:defRPr>
            </a:lvl4pPr>
            <a:lvl5pPr lvl="4" algn="ctr">
              <a:lnSpc>
                <a:spcPct val="100000"/>
              </a:lnSpc>
              <a:spcBef>
                <a:spcPts val="0"/>
              </a:spcBef>
              <a:spcAft>
                <a:spcPts val="0"/>
              </a:spcAft>
              <a:buSzPts val="1400"/>
              <a:buFont typeface="Bungee"/>
              <a:buNone/>
              <a:defRPr>
                <a:latin typeface="Bungee"/>
                <a:ea typeface="Bungee"/>
                <a:cs typeface="Bungee"/>
                <a:sym typeface="Bungee"/>
              </a:defRPr>
            </a:lvl5pPr>
            <a:lvl6pPr lvl="5" algn="ctr">
              <a:lnSpc>
                <a:spcPct val="100000"/>
              </a:lnSpc>
              <a:spcBef>
                <a:spcPts val="0"/>
              </a:spcBef>
              <a:spcAft>
                <a:spcPts val="0"/>
              </a:spcAft>
              <a:buSzPts val="1400"/>
              <a:buFont typeface="Bungee"/>
              <a:buNone/>
              <a:defRPr>
                <a:latin typeface="Bungee"/>
                <a:ea typeface="Bungee"/>
                <a:cs typeface="Bungee"/>
                <a:sym typeface="Bungee"/>
              </a:defRPr>
            </a:lvl6pPr>
            <a:lvl7pPr lvl="6" algn="ctr">
              <a:lnSpc>
                <a:spcPct val="100000"/>
              </a:lnSpc>
              <a:spcBef>
                <a:spcPts val="0"/>
              </a:spcBef>
              <a:spcAft>
                <a:spcPts val="0"/>
              </a:spcAft>
              <a:buSzPts val="1400"/>
              <a:buFont typeface="Bungee"/>
              <a:buNone/>
              <a:defRPr>
                <a:latin typeface="Bungee"/>
                <a:ea typeface="Bungee"/>
                <a:cs typeface="Bungee"/>
                <a:sym typeface="Bungee"/>
              </a:defRPr>
            </a:lvl7pPr>
            <a:lvl8pPr lvl="7" algn="ctr">
              <a:lnSpc>
                <a:spcPct val="100000"/>
              </a:lnSpc>
              <a:spcBef>
                <a:spcPts val="0"/>
              </a:spcBef>
              <a:spcAft>
                <a:spcPts val="0"/>
              </a:spcAft>
              <a:buSzPts val="1400"/>
              <a:buFont typeface="Bungee"/>
              <a:buNone/>
              <a:defRPr>
                <a:latin typeface="Bungee"/>
                <a:ea typeface="Bungee"/>
                <a:cs typeface="Bungee"/>
                <a:sym typeface="Bungee"/>
              </a:defRPr>
            </a:lvl8pPr>
            <a:lvl9pPr lvl="8" algn="ctr">
              <a:lnSpc>
                <a:spcPct val="100000"/>
              </a:lnSpc>
              <a:spcBef>
                <a:spcPts val="0"/>
              </a:spcBef>
              <a:spcAft>
                <a:spcPts val="0"/>
              </a:spcAft>
              <a:buSzPts val="1400"/>
              <a:buFont typeface="Bungee"/>
              <a:buNone/>
              <a:defRPr>
                <a:latin typeface="Bungee"/>
                <a:ea typeface="Bungee"/>
                <a:cs typeface="Bungee"/>
                <a:sym typeface="Bungee"/>
              </a:defRPr>
            </a:lvl9pPr>
          </a:lstStyle>
          <a:p>
            <a:endParaRPr/>
          </a:p>
        </p:txBody>
      </p:sp>
      <p:sp>
        <p:nvSpPr>
          <p:cNvPr id="55" name="Google Shape;55;p9"/>
          <p:cNvSpPr txBox="1">
            <a:spLocks noGrp="1"/>
          </p:cNvSpPr>
          <p:nvPr>
            <p:ph type="body" idx="2"/>
          </p:nvPr>
        </p:nvSpPr>
        <p:spPr>
          <a:xfrm>
            <a:off x="755675" y="2118700"/>
            <a:ext cx="3783300" cy="22032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56" name="Google Shape;56;p9"/>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57" name="Google Shape;57;p9"/>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58" name="Google Shape;58;p9"/>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59" name="Google Shape;59;p9"/>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2619967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0"/>
        <p:cNvGrpSpPr/>
        <p:nvPr/>
      </p:nvGrpSpPr>
      <p:grpSpPr>
        <a:xfrm>
          <a:off x="0" y="0"/>
          <a:ext cx="0" cy="0"/>
          <a:chOff x="0" y="0"/>
          <a:chExt cx="0" cy="0"/>
        </a:xfrm>
      </p:grpSpPr>
      <p:pic>
        <p:nvPicPr>
          <p:cNvPr id="61" name="Google Shape;61;p10"/>
          <p:cNvPicPr preferRelativeResize="0"/>
          <p:nvPr/>
        </p:nvPicPr>
        <p:blipFill>
          <a:blip r:embed="rId2">
            <a:alphaModFix amt="20000"/>
          </a:blip>
          <a:stretch>
            <a:fillRect/>
          </a:stretch>
        </p:blipFill>
        <p:spPr>
          <a:xfrm rot="-5003059">
            <a:off x="-2386200" y="-265726"/>
            <a:ext cx="7765023" cy="7041925"/>
          </a:xfrm>
          <a:prstGeom prst="rect">
            <a:avLst/>
          </a:prstGeom>
          <a:noFill/>
          <a:ln>
            <a:noFill/>
          </a:ln>
        </p:spPr>
      </p:pic>
      <p:sp>
        <p:nvSpPr>
          <p:cNvPr id="62" name="Google Shape;62;p10"/>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63" name="Google Shape;63;p10"/>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64" name="Google Shape;64;p10"/>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65" name="Google Shape;65;p10"/>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66" name="Google Shape;66;p10"/>
          <p:cNvSpPr txBox="1">
            <a:spLocks noGrp="1"/>
          </p:cNvSpPr>
          <p:nvPr>
            <p:ph type="body" idx="1"/>
          </p:nvPr>
        </p:nvSpPr>
        <p:spPr>
          <a:xfrm>
            <a:off x="5073050" y="3457425"/>
            <a:ext cx="3087000" cy="902700"/>
          </a:xfrm>
          <a:prstGeom prst="rect">
            <a:avLst/>
          </a:prstGeom>
        </p:spPr>
        <p:txBody>
          <a:bodyPr spcFirstLastPara="1" wrap="square" lIns="91425" tIns="91425" rIns="91425" bIns="91425" anchor="b"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pic>
        <p:nvPicPr>
          <p:cNvPr id="67" name="Google Shape;67;p10"/>
          <p:cNvPicPr preferRelativeResize="0"/>
          <p:nvPr/>
        </p:nvPicPr>
        <p:blipFill>
          <a:blip r:embed="rId3">
            <a:alphaModFix/>
          </a:blip>
          <a:stretch>
            <a:fillRect/>
          </a:stretch>
        </p:blipFill>
        <p:spPr>
          <a:xfrm rot="4440845">
            <a:off x="5298496" y="-511735"/>
            <a:ext cx="4889893" cy="3594003"/>
          </a:xfrm>
          <a:prstGeom prst="rect">
            <a:avLst/>
          </a:prstGeom>
          <a:noFill/>
          <a:ln>
            <a:noFill/>
          </a:ln>
        </p:spPr>
      </p:pic>
    </p:spTree>
    <p:extLst>
      <p:ext uri="{BB962C8B-B14F-4D97-AF65-F5344CB8AC3E}">
        <p14:creationId xmlns:p14="http://schemas.microsoft.com/office/powerpoint/2010/main" val="29620404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8"/>
        <p:cNvGrpSpPr/>
        <p:nvPr/>
      </p:nvGrpSpPr>
      <p:grpSpPr>
        <a:xfrm>
          <a:off x="0" y="0"/>
          <a:ext cx="0" cy="0"/>
          <a:chOff x="0" y="0"/>
          <a:chExt cx="0" cy="0"/>
        </a:xfrm>
      </p:grpSpPr>
      <p:pic>
        <p:nvPicPr>
          <p:cNvPr id="69" name="Google Shape;69;p11"/>
          <p:cNvPicPr preferRelativeResize="0"/>
          <p:nvPr/>
        </p:nvPicPr>
        <p:blipFill>
          <a:blip r:embed="rId2">
            <a:alphaModFix/>
          </a:blip>
          <a:stretch>
            <a:fillRect/>
          </a:stretch>
        </p:blipFill>
        <p:spPr>
          <a:xfrm>
            <a:off x="-2079074" y="-2007650"/>
            <a:ext cx="7207979" cy="6476981"/>
          </a:xfrm>
          <a:prstGeom prst="rect">
            <a:avLst/>
          </a:prstGeom>
          <a:noFill/>
          <a:ln>
            <a:noFill/>
          </a:ln>
        </p:spPr>
      </p:pic>
      <p:pic>
        <p:nvPicPr>
          <p:cNvPr id="70" name="Google Shape;70;p11"/>
          <p:cNvPicPr preferRelativeResize="0"/>
          <p:nvPr/>
        </p:nvPicPr>
        <p:blipFill>
          <a:blip r:embed="rId3">
            <a:alphaModFix/>
          </a:blip>
          <a:stretch>
            <a:fillRect/>
          </a:stretch>
        </p:blipFill>
        <p:spPr>
          <a:xfrm rot="9786805">
            <a:off x="6659596" y="1713984"/>
            <a:ext cx="3997887" cy="3684751"/>
          </a:xfrm>
          <a:prstGeom prst="rect">
            <a:avLst/>
          </a:prstGeom>
          <a:noFill/>
          <a:ln>
            <a:noFill/>
          </a:ln>
        </p:spPr>
      </p:pic>
      <p:pic>
        <p:nvPicPr>
          <p:cNvPr id="71" name="Google Shape;71;p11"/>
          <p:cNvPicPr preferRelativeResize="0"/>
          <p:nvPr/>
        </p:nvPicPr>
        <p:blipFill>
          <a:blip r:embed="rId4">
            <a:alphaModFix amt="20000"/>
          </a:blip>
          <a:stretch>
            <a:fillRect/>
          </a:stretch>
        </p:blipFill>
        <p:spPr>
          <a:xfrm rot="-5003059">
            <a:off x="925350" y="-1040776"/>
            <a:ext cx="7765023" cy="7041925"/>
          </a:xfrm>
          <a:prstGeom prst="rect">
            <a:avLst/>
          </a:prstGeom>
          <a:noFill/>
          <a:ln>
            <a:noFill/>
          </a:ln>
        </p:spPr>
      </p:pic>
      <p:sp>
        <p:nvSpPr>
          <p:cNvPr id="72" name="Google Shape;7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8000"/>
              <a:buNone/>
              <a:defRPr sz="8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3" name="Google Shape;73;p11"/>
          <p:cNvSpPr txBox="1">
            <a:spLocks noGrp="1"/>
          </p:cNvSpPr>
          <p:nvPr>
            <p:ph type="body" idx="1"/>
          </p:nvPr>
        </p:nvSpPr>
        <p:spPr>
          <a:xfrm>
            <a:off x="2260800" y="3002500"/>
            <a:ext cx="46224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42900" algn="ctr">
              <a:spcBef>
                <a:spcPts val="1600"/>
              </a:spcBef>
              <a:spcAft>
                <a:spcPts val="0"/>
              </a:spcAft>
              <a:buSzPts val="1800"/>
              <a:buChar char="○"/>
              <a:defRPr sz="1800"/>
            </a:lvl2pPr>
            <a:lvl3pPr marL="1371600" lvl="2" indent="-342900" algn="ctr">
              <a:spcBef>
                <a:spcPts val="1600"/>
              </a:spcBef>
              <a:spcAft>
                <a:spcPts val="0"/>
              </a:spcAft>
              <a:buSzPts val="1800"/>
              <a:buChar char="■"/>
              <a:defRPr sz="1800"/>
            </a:lvl3pPr>
            <a:lvl4pPr marL="1828800" lvl="3" indent="-342900" algn="ctr">
              <a:spcBef>
                <a:spcPts val="1600"/>
              </a:spcBef>
              <a:spcAft>
                <a:spcPts val="0"/>
              </a:spcAft>
              <a:buSzPts val="1800"/>
              <a:buChar char="●"/>
              <a:defRPr sz="1800"/>
            </a:lvl4pPr>
            <a:lvl5pPr marL="2286000" lvl="4" indent="-342900" algn="ctr">
              <a:spcBef>
                <a:spcPts val="1600"/>
              </a:spcBef>
              <a:spcAft>
                <a:spcPts val="0"/>
              </a:spcAft>
              <a:buSzPts val="1800"/>
              <a:buChar char="○"/>
              <a:defRPr sz="1800"/>
            </a:lvl5pPr>
            <a:lvl6pPr marL="2743200" lvl="5" indent="-342900" algn="ctr">
              <a:spcBef>
                <a:spcPts val="1600"/>
              </a:spcBef>
              <a:spcAft>
                <a:spcPts val="0"/>
              </a:spcAft>
              <a:buSzPts val="1800"/>
              <a:buChar char="■"/>
              <a:defRPr sz="1800"/>
            </a:lvl6pPr>
            <a:lvl7pPr marL="3200400" lvl="6" indent="-342900" algn="ctr">
              <a:spcBef>
                <a:spcPts val="1600"/>
              </a:spcBef>
              <a:spcAft>
                <a:spcPts val="0"/>
              </a:spcAft>
              <a:buSzPts val="1800"/>
              <a:buChar char="●"/>
              <a:defRPr sz="1800"/>
            </a:lvl7pPr>
            <a:lvl8pPr marL="3657600" lvl="7" indent="-342900" algn="ctr">
              <a:spcBef>
                <a:spcPts val="1600"/>
              </a:spcBef>
              <a:spcAft>
                <a:spcPts val="0"/>
              </a:spcAft>
              <a:buSzPts val="1800"/>
              <a:buChar char="○"/>
              <a:defRPr sz="1800"/>
            </a:lvl8pPr>
            <a:lvl9pPr marL="4114800" lvl="8" indent="-342900" algn="ctr">
              <a:spcBef>
                <a:spcPts val="1600"/>
              </a:spcBef>
              <a:spcAft>
                <a:spcPts val="1600"/>
              </a:spcAft>
              <a:buSzPts val="1800"/>
              <a:buChar char="■"/>
              <a:defRPr sz="1800"/>
            </a:lvl9pPr>
          </a:lstStyle>
          <a:p>
            <a:endParaRPr/>
          </a:p>
        </p:txBody>
      </p:sp>
    </p:spTree>
    <p:extLst>
      <p:ext uri="{BB962C8B-B14F-4D97-AF65-F5344CB8AC3E}">
        <p14:creationId xmlns:p14="http://schemas.microsoft.com/office/powerpoint/2010/main" val="18484716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4"/>
        <p:cNvGrpSpPr/>
        <p:nvPr/>
      </p:nvGrpSpPr>
      <p:grpSpPr>
        <a:xfrm>
          <a:off x="0" y="0"/>
          <a:ext cx="0" cy="0"/>
          <a:chOff x="0" y="0"/>
          <a:chExt cx="0" cy="0"/>
        </a:xfrm>
      </p:grpSpPr>
    </p:spTree>
    <p:extLst>
      <p:ext uri="{BB962C8B-B14F-4D97-AF65-F5344CB8AC3E}">
        <p14:creationId xmlns:p14="http://schemas.microsoft.com/office/powerpoint/2010/main" val="21604013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spTree>
      <p:nvGrpSpPr>
        <p:cNvPr id="1" name="Shape 75"/>
        <p:cNvGrpSpPr/>
        <p:nvPr/>
      </p:nvGrpSpPr>
      <p:grpSpPr>
        <a:xfrm>
          <a:off x="0" y="0"/>
          <a:ext cx="0" cy="0"/>
          <a:chOff x="0" y="0"/>
          <a:chExt cx="0" cy="0"/>
        </a:xfrm>
      </p:grpSpPr>
      <p:sp>
        <p:nvSpPr>
          <p:cNvPr id="76" name="Google Shape;76;p13"/>
          <p:cNvSpPr txBox="1">
            <a:spLocks noGrp="1"/>
          </p:cNvSpPr>
          <p:nvPr>
            <p:ph type="body" idx="1"/>
          </p:nvPr>
        </p:nvSpPr>
        <p:spPr>
          <a:xfrm>
            <a:off x="831875" y="1127250"/>
            <a:ext cx="7270800" cy="3041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sz="1300"/>
            </a:lvl1pPr>
            <a:lvl2pPr marL="914400" lvl="1" indent="-311150" rtl="0">
              <a:spcBef>
                <a:spcPts val="1600"/>
              </a:spcBef>
              <a:spcAft>
                <a:spcPts val="0"/>
              </a:spcAft>
              <a:buSzPts val="1300"/>
              <a:buChar char="○"/>
              <a:defRPr sz="1300"/>
            </a:lvl2pPr>
            <a:lvl3pPr marL="1371600" lvl="2" indent="-311150" rtl="0">
              <a:spcBef>
                <a:spcPts val="1600"/>
              </a:spcBef>
              <a:spcAft>
                <a:spcPts val="0"/>
              </a:spcAft>
              <a:buSzPts val="1300"/>
              <a:buChar char="■"/>
              <a:defRPr sz="1300"/>
            </a:lvl3pPr>
            <a:lvl4pPr marL="1828800" lvl="3" indent="-311150" rtl="0">
              <a:spcBef>
                <a:spcPts val="1600"/>
              </a:spcBef>
              <a:spcAft>
                <a:spcPts val="0"/>
              </a:spcAft>
              <a:buSzPts val="1300"/>
              <a:buChar char="●"/>
              <a:defRPr sz="1300"/>
            </a:lvl4pPr>
            <a:lvl5pPr marL="2286000" lvl="4" indent="-311150" rtl="0">
              <a:spcBef>
                <a:spcPts val="1600"/>
              </a:spcBef>
              <a:spcAft>
                <a:spcPts val="0"/>
              </a:spcAft>
              <a:buSzPts val="1300"/>
              <a:buChar char="○"/>
              <a:defRPr sz="1300"/>
            </a:lvl5pPr>
            <a:lvl6pPr marL="2743200" lvl="5" indent="-311150" rtl="0">
              <a:spcBef>
                <a:spcPts val="1600"/>
              </a:spcBef>
              <a:spcAft>
                <a:spcPts val="0"/>
              </a:spcAft>
              <a:buSzPts val="1300"/>
              <a:buChar char="■"/>
              <a:defRPr sz="1300"/>
            </a:lvl6pPr>
            <a:lvl7pPr marL="3200400" lvl="6" indent="-311150" rtl="0">
              <a:spcBef>
                <a:spcPts val="1600"/>
              </a:spcBef>
              <a:spcAft>
                <a:spcPts val="0"/>
              </a:spcAft>
              <a:buSzPts val="1300"/>
              <a:buChar char="●"/>
              <a:defRPr sz="1300"/>
            </a:lvl7pPr>
            <a:lvl8pPr marL="3657600" lvl="7" indent="-311150" rtl="0">
              <a:spcBef>
                <a:spcPts val="1600"/>
              </a:spcBef>
              <a:spcAft>
                <a:spcPts val="0"/>
              </a:spcAft>
              <a:buSzPts val="1300"/>
              <a:buChar char="○"/>
              <a:defRPr sz="1300"/>
            </a:lvl8pPr>
            <a:lvl9pPr marL="4114800" lvl="8" indent="-311150" rtl="0">
              <a:spcBef>
                <a:spcPts val="1600"/>
              </a:spcBef>
              <a:spcAft>
                <a:spcPts val="1600"/>
              </a:spcAft>
              <a:buSzPts val="1300"/>
              <a:buChar char="■"/>
              <a:defRPr sz="1300"/>
            </a:lvl9pPr>
          </a:lstStyle>
          <a:p>
            <a:endParaRPr/>
          </a:p>
        </p:txBody>
      </p:sp>
      <p:pic>
        <p:nvPicPr>
          <p:cNvPr id="77" name="Google Shape;77;p13"/>
          <p:cNvPicPr preferRelativeResize="0"/>
          <p:nvPr/>
        </p:nvPicPr>
        <p:blipFill>
          <a:blip r:embed="rId2">
            <a:alphaModFix amt="20000"/>
          </a:blip>
          <a:stretch>
            <a:fillRect/>
          </a:stretch>
        </p:blipFill>
        <p:spPr>
          <a:xfrm rot="-5003059">
            <a:off x="3740500" y="-493226"/>
            <a:ext cx="7765023" cy="7041925"/>
          </a:xfrm>
          <a:prstGeom prst="rect">
            <a:avLst/>
          </a:prstGeom>
          <a:noFill/>
          <a:ln>
            <a:noFill/>
          </a:ln>
        </p:spPr>
      </p:pic>
      <p:sp>
        <p:nvSpPr>
          <p:cNvPr id="78" name="Google Shape;78;p13"/>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79" name="Google Shape;79;p13"/>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80" name="Google Shape;80;p13"/>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81" name="Google Shape;81;p13"/>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0761748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pic>
        <p:nvPicPr>
          <p:cNvPr id="84" name="Google Shape;84;p14"/>
          <p:cNvPicPr preferRelativeResize="0"/>
          <p:nvPr/>
        </p:nvPicPr>
        <p:blipFill>
          <a:blip r:embed="rId2">
            <a:alphaModFix amt="30000"/>
          </a:blip>
          <a:stretch>
            <a:fillRect/>
          </a:stretch>
        </p:blipFill>
        <p:spPr>
          <a:xfrm>
            <a:off x="2472900" y="-558250"/>
            <a:ext cx="7765022" cy="7041925"/>
          </a:xfrm>
          <a:prstGeom prst="rect">
            <a:avLst/>
          </a:prstGeom>
          <a:noFill/>
          <a:ln>
            <a:noFill/>
          </a:ln>
        </p:spPr>
      </p:pic>
      <p:sp>
        <p:nvSpPr>
          <p:cNvPr id="85" name="Google Shape;85;p14"/>
          <p:cNvSpPr txBox="1">
            <a:spLocks noGrp="1"/>
          </p:cNvSpPr>
          <p:nvPr>
            <p:ph type="title" idx="2"/>
          </p:nvPr>
        </p:nvSpPr>
        <p:spPr>
          <a:xfrm>
            <a:off x="663525" y="2660316"/>
            <a:ext cx="1869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6" name="Google Shape;86;p14"/>
          <p:cNvSpPr txBox="1">
            <a:spLocks noGrp="1"/>
          </p:cNvSpPr>
          <p:nvPr>
            <p:ph type="subTitle" idx="1"/>
          </p:nvPr>
        </p:nvSpPr>
        <p:spPr>
          <a:xfrm>
            <a:off x="663525" y="3168634"/>
            <a:ext cx="18690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7" name="Google Shape;87;p14"/>
          <p:cNvSpPr txBox="1">
            <a:spLocks noGrp="1"/>
          </p:cNvSpPr>
          <p:nvPr>
            <p:ph type="title" idx="3" hasCustomPrompt="1"/>
          </p:nvPr>
        </p:nvSpPr>
        <p:spPr>
          <a:xfrm>
            <a:off x="885345" y="1955270"/>
            <a:ext cx="1425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3000">
                <a:solidFill>
                  <a:schemeClr val="accent2"/>
                </a:solidFill>
              </a:defRPr>
            </a:lvl1pPr>
            <a:lvl2pPr lvl="1" algn="ctr" rtl="0">
              <a:spcBef>
                <a:spcPts val="0"/>
              </a:spcBef>
              <a:spcAft>
                <a:spcPts val="0"/>
              </a:spcAft>
              <a:buClr>
                <a:schemeClr val="accent2"/>
              </a:buClr>
              <a:buSzPts val="3000"/>
              <a:buNone/>
              <a:defRPr sz="3000">
                <a:solidFill>
                  <a:schemeClr val="accent2"/>
                </a:solidFill>
              </a:defRPr>
            </a:lvl2pPr>
            <a:lvl3pPr lvl="2" algn="ctr" rtl="0">
              <a:spcBef>
                <a:spcPts val="0"/>
              </a:spcBef>
              <a:spcAft>
                <a:spcPts val="0"/>
              </a:spcAft>
              <a:buClr>
                <a:schemeClr val="accent2"/>
              </a:buClr>
              <a:buSzPts val="3000"/>
              <a:buNone/>
              <a:defRPr sz="3000">
                <a:solidFill>
                  <a:schemeClr val="accent2"/>
                </a:solidFill>
              </a:defRPr>
            </a:lvl3pPr>
            <a:lvl4pPr lvl="3" algn="ctr" rtl="0">
              <a:spcBef>
                <a:spcPts val="0"/>
              </a:spcBef>
              <a:spcAft>
                <a:spcPts val="0"/>
              </a:spcAft>
              <a:buClr>
                <a:schemeClr val="accent2"/>
              </a:buClr>
              <a:buSzPts val="3000"/>
              <a:buNone/>
              <a:defRPr sz="3000">
                <a:solidFill>
                  <a:schemeClr val="accent2"/>
                </a:solidFill>
              </a:defRPr>
            </a:lvl4pPr>
            <a:lvl5pPr lvl="4" algn="ctr" rtl="0">
              <a:spcBef>
                <a:spcPts val="0"/>
              </a:spcBef>
              <a:spcAft>
                <a:spcPts val="0"/>
              </a:spcAft>
              <a:buClr>
                <a:schemeClr val="accent2"/>
              </a:buClr>
              <a:buSzPts val="3000"/>
              <a:buNone/>
              <a:defRPr sz="3000">
                <a:solidFill>
                  <a:schemeClr val="accent2"/>
                </a:solidFill>
              </a:defRPr>
            </a:lvl5pPr>
            <a:lvl6pPr lvl="5" algn="ctr" rtl="0">
              <a:spcBef>
                <a:spcPts val="0"/>
              </a:spcBef>
              <a:spcAft>
                <a:spcPts val="0"/>
              </a:spcAft>
              <a:buClr>
                <a:schemeClr val="accent2"/>
              </a:buClr>
              <a:buSzPts val="3000"/>
              <a:buNone/>
              <a:defRPr sz="3000">
                <a:solidFill>
                  <a:schemeClr val="accent2"/>
                </a:solidFill>
              </a:defRPr>
            </a:lvl6pPr>
            <a:lvl7pPr lvl="6" algn="ctr" rtl="0">
              <a:spcBef>
                <a:spcPts val="0"/>
              </a:spcBef>
              <a:spcAft>
                <a:spcPts val="0"/>
              </a:spcAft>
              <a:buClr>
                <a:schemeClr val="accent2"/>
              </a:buClr>
              <a:buSzPts val="3000"/>
              <a:buNone/>
              <a:defRPr sz="3000">
                <a:solidFill>
                  <a:schemeClr val="accent2"/>
                </a:solidFill>
              </a:defRPr>
            </a:lvl7pPr>
            <a:lvl8pPr lvl="7" algn="ctr" rtl="0">
              <a:spcBef>
                <a:spcPts val="0"/>
              </a:spcBef>
              <a:spcAft>
                <a:spcPts val="0"/>
              </a:spcAft>
              <a:buClr>
                <a:schemeClr val="accent2"/>
              </a:buClr>
              <a:buSzPts val="3000"/>
              <a:buNone/>
              <a:defRPr sz="3000">
                <a:solidFill>
                  <a:schemeClr val="accent2"/>
                </a:solidFill>
              </a:defRPr>
            </a:lvl8pPr>
            <a:lvl9pPr lvl="8" algn="ctr" rtl="0">
              <a:spcBef>
                <a:spcPts val="0"/>
              </a:spcBef>
              <a:spcAft>
                <a:spcPts val="0"/>
              </a:spcAft>
              <a:buClr>
                <a:schemeClr val="accent2"/>
              </a:buClr>
              <a:buSzPts val="3000"/>
              <a:buNone/>
              <a:defRPr sz="3000">
                <a:solidFill>
                  <a:schemeClr val="accent2"/>
                </a:solidFill>
              </a:defRPr>
            </a:lvl9pPr>
          </a:lstStyle>
          <a:p>
            <a:r>
              <a:t>xx%</a:t>
            </a:r>
          </a:p>
        </p:txBody>
      </p:sp>
      <p:sp>
        <p:nvSpPr>
          <p:cNvPr id="88" name="Google Shape;88;p14"/>
          <p:cNvSpPr txBox="1">
            <a:spLocks noGrp="1"/>
          </p:cNvSpPr>
          <p:nvPr>
            <p:ph type="title" idx="4"/>
          </p:nvPr>
        </p:nvSpPr>
        <p:spPr>
          <a:xfrm>
            <a:off x="2646175" y="2660316"/>
            <a:ext cx="1869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9" name="Google Shape;89;p14"/>
          <p:cNvSpPr txBox="1">
            <a:spLocks noGrp="1"/>
          </p:cNvSpPr>
          <p:nvPr>
            <p:ph type="subTitle" idx="5"/>
          </p:nvPr>
        </p:nvSpPr>
        <p:spPr>
          <a:xfrm>
            <a:off x="2646175" y="3168634"/>
            <a:ext cx="18690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0" name="Google Shape;90;p14"/>
          <p:cNvSpPr txBox="1">
            <a:spLocks noGrp="1"/>
          </p:cNvSpPr>
          <p:nvPr>
            <p:ph type="title" idx="6" hasCustomPrompt="1"/>
          </p:nvPr>
        </p:nvSpPr>
        <p:spPr>
          <a:xfrm>
            <a:off x="2867995" y="1955270"/>
            <a:ext cx="1425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3000">
                <a:solidFill>
                  <a:schemeClr val="accent2"/>
                </a:solidFill>
              </a:defRPr>
            </a:lvl1pPr>
            <a:lvl2pPr lvl="1" algn="ctr" rtl="0">
              <a:spcBef>
                <a:spcPts val="0"/>
              </a:spcBef>
              <a:spcAft>
                <a:spcPts val="0"/>
              </a:spcAft>
              <a:buClr>
                <a:schemeClr val="accent2"/>
              </a:buClr>
              <a:buSzPts val="3000"/>
              <a:buNone/>
              <a:defRPr sz="3000">
                <a:solidFill>
                  <a:schemeClr val="accent2"/>
                </a:solidFill>
              </a:defRPr>
            </a:lvl2pPr>
            <a:lvl3pPr lvl="2" algn="ctr" rtl="0">
              <a:spcBef>
                <a:spcPts val="0"/>
              </a:spcBef>
              <a:spcAft>
                <a:spcPts val="0"/>
              </a:spcAft>
              <a:buClr>
                <a:schemeClr val="accent2"/>
              </a:buClr>
              <a:buSzPts val="3000"/>
              <a:buNone/>
              <a:defRPr sz="3000">
                <a:solidFill>
                  <a:schemeClr val="accent2"/>
                </a:solidFill>
              </a:defRPr>
            </a:lvl3pPr>
            <a:lvl4pPr lvl="3" algn="ctr" rtl="0">
              <a:spcBef>
                <a:spcPts val="0"/>
              </a:spcBef>
              <a:spcAft>
                <a:spcPts val="0"/>
              </a:spcAft>
              <a:buClr>
                <a:schemeClr val="accent2"/>
              </a:buClr>
              <a:buSzPts val="3000"/>
              <a:buNone/>
              <a:defRPr sz="3000">
                <a:solidFill>
                  <a:schemeClr val="accent2"/>
                </a:solidFill>
              </a:defRPr>
            </a:lvl4pPr>
            <a:lvl5pPr lvl="4" algn="ctr" rtl="0">
              <a:spcBef>
                <a:spcPts val="0"/>
              </a:spcBef>
              <a:spcAft>
                <a:spcPts val="0"/>
              </a:spcAft>
              <a:buClr>
                <a:schemeClr val="accent2"/>
              </a:buClr>
              <a:buSzPts val="3000"/>
              <a:buNone/>
              <a:defRPr sz="3000">
                <a:solidFill>
                  <a:schemeClr val="accent2"/>
                </a:solidFill>
              </a:defRPr>
            </a:lvl5pPr>
            <a:lvl6pPr lvl="5" algn="ctr" rtl="0">
              <a:spcBef>
                <a:spcPts val="0"/>
              </a:spcBef>
              <a:spcAft>
                <a:spcPts val="0"/>
              </a:spcAft>
              <a:buClr>
                <a:schemeClr val="accent2"/>
              </a:buClr>
              <a:buSzPts val="3000"/>
              <a:buNone/>
              <a:defRPr sz="3000">
                <a:solidFill>
                  <a:schemeClr val="accent2"/>
                </a:solidFill>
              </a:defRPr>
            </a:lvl6pPr>
            <a:lvl7pPr lvl="6" algn="ctr" rtl="0">
              <a:spcBef>
                <a:spcPts val="0"/>
              </a:spcBef>
              <a:spcAft>
                <a:spcPts val="0"/>
              </a:spcAft>
              <a:buClr>
                <a:schemeClr val="accent2"/>
              </a:buClr>
              <a:buSzPts val="3000"/>
              <a:buNone/>
              <a:defRPr sz="3000">
                <a:solidFill>
                  <a:schemeClr val="accent2"/>
                </a:solidFill>
              </a:defRPr>
            </a:lvl7pPr>
            <a:lvl8pPr lvl="7" algn="ctr" rtl="0">
              <a:spcBef>
                <a:spcPts val="0"/>
              </a:spcBef>
              <a:spcAft>
                <a:spcPts val="0"/>
              </a:spcAft>
              <a:buClr>
                <a:schemeClr val="accent2"/>
              </a:buClr>
              <a:buSzPts val="3000"/>
              <a:buNone/>
              <a:defRPr sz="3000">
                <a:solidFill>
                  <a:schemeClr val="accent2"/>
                </a:solidFill>
              </a:defRPr>
            </a:lvl8pPr>
            <a:lvl9pPr lvl="8" algn="ctr" rtl="0">
              <a:spcBef>
                <a:spcPts val="0"/>
              </a:spcBef>
              <a:spcAft>
                <a:spcPts val="0"/>
              </a:spcAft>
              <a:buClr>
                <a:schemeClr val="accent2"/>
              </a:buClr>
              <a:buSzPts val="3000"/>
              <a:buNone/>
              <a:defRPr sz="3000">
                <a:solidFill>
                  <a:schemeClr val="accent2"/>
                </a:solidFill>
              </a:defRPr>
            </a:lvl9pPr>
          </a:lstStyle>
          <a:p>
            <a:r>
              <a:t>xx%</a:t>
            </a:r>
          </a:p>
        </p:txBody>
      </p:sp>
      <p:sp>
        <p:nvSpPr>
          <p:cNvPr id="91" name="Google Shape;91;p14"/>
          <p:cNvSpPr txBox="1">
            <a:spLocks noGrp="1"/>
          </p:cNvSpPr>
          <p:nvPr>
            <p:ph type="title" idx="7"/>
          </p:nvPr>
        </p:nvSpPr>
        <p:spPr>
          <a:xfrm>
            <a:off x="4628825" y="2660316"/>
            <a:ext cx="1869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2" name="Google Shape;92;p14"/>
          <p:cNvSpPr txBox="1">
            <a:spLocks noGrp="1"/>
          </p:cNvSpPr>
          <p:nvPr>
            <p:ph type="subTitle" idx="8"/>
          </p:nvPr>
        </p:nvSpPr>
        <p:spPr>
          <a:xfrm>
            <a:off x="4628825" y="3168634"/>
            <a:ext cx="18690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3" name="Google Shape;93;p14"/>
          <p:cNvSpPr txBox="1">
            <a:spLocks noGrp="1"/>
          </p:cNvSpPr>
          <p:nvPr>
            <p:ph type="title" idx="9" hasCustomPrompt="1"/>
          </p:nvPr>
        </p:nvSpPr>
        <p:spPr>
          <a:xfrm>
            <a:off x="4850645" y="1955270"/>
            <a:ext cx="1425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3000">
                <a:solidFill>
                  <a:schemeClr val="accent2"/>
                </a:solidFill>
              </a:defRPr>
            </a:lvl1pPr>
            <a:lvl2pPr lvl="1" algn="ctr" rtl="0">
              <a:spcBef>
                <a:spcPts val="0"/>
              </a:spcBef>
              <a:spcAft>
                <a:spcPts val="0"/>
              </a:spcAft>
              <a:buClr>
                <a:schemeClr val="accent2"/>
              </a:buClr>
              <a:buSzPts val="3000"/>
              <a:buNone/>
              <a:defRPr sz="3000">
                <a:solidFill>
                  <a:schemeClr val="accent2"/>
                </a:solidFill>
              </a:defRPr>
            </a:lvl2pPr>
            <a:lvl3pPr lvl="2" algn="ctr" rtl="0">
              <a:spcBef>
                <a:spcPts val="0"/>
              </a:spcBef>
              <a:spcAft>
                <a:spcPts val="0"/>
              </a:spcAft>
              <a:buClr>
                <a:schemeClr val="accent2"/>
              </a:buClr>
              <a:buSzPts val="3000"/>
              <a:buNone/>
              <a:defRPr sz="3000">
                <a:solidFill>
                  <a:schemeClr val="accent2"/>
                </a:solidFill>
              </a:defRPr>
            </a:lvl3pPr>
            <a:lvl4pPr lvl="3" algn="ctr" rtl="0">
              <a:spcBef>
                <a:spcPts val="0"/>
              </a:spcBef>
              <a:spcAft>
                <a:spcPts val="0"/>
              </a:spcAft>
              <a:buClr>
                <a:schemeClr val="accent2"/>
              </a:buClr>
              <a:buSzPts val="3000"/>
              <a:buNone/>
              <a:defRPr sz="3000">
                <a:solidFill>
                  <a:schemeClr val="accent2"/>
                </a:solidFill>
              </a:defRPr>
            </a:lvl4pPr>
            <a:lvl5pPr lvl="4" algn="ctr" rtl="0">
              <a:spcBef>
                <a:spcPts val="0"/>
              </a:spcBef>
              <a:spcAft>
                <a:spcPts val="0"/>
              </a:spcAft>
              <a:buClr>
                <a:schemeClr val="accent2"/>
              </a:buClr>
              <a:buSzPts val="3000"/>
              <a:buNone/>
              <a:defRPr sz="3000">
                <a:solidFill>
                  <a:schemeClr val="accent2"/>
                </a:solidFill>
              </a:defRPr>
            </a:lvl5pPr>
            <a:lvl6pPr lvl="5" algn="ctr" rtl="0">
              <a:spcBef>
                <a:spcPts val="0"/>
              </a:spcBef>
              <a:spcAft>
                <a:spcPts val="0"/>
              </a:spcAft>
              <a:buClr>
                <a:schemeClr val="accent2"/>
              </a:buClr>
              <a:buSzPts val="3000"/>
              <a:buNone/>
              <a:defRPr sz="3000">
                <a:solidFill>
                  <a:schemeClr val="accent2"/>
                </a:solidFill>
              </a:defRPr>
            </a:lvl6pPr>
            <a:lvl7pPr lvl="6" algn="ctr" rtl="0">
              <a:spcBef>
                <a:spcPts val="0"/>
              </a:spcBef>
              <a:spcAft>
                <a:spcPts val="0"/>
              </a:spcAft>
              <a:buClr>
                <a:schemeClr val="accent2"/>
              </a:buClr>
              <a:buSzPts val="3000"/>
              <a:buNone/>
              <a:defRPr sz="3000">
                <a:solidFill>
                  <a:schemeClr val="accent2"/>
                </a:solidFill>
              </a:defRPr>
            </a:lvl7pPr>
            <a:lvl8pPr lvl="7" algn="ctr" rtl="0">
              <a:spcBef>
                <a:spcPts val="0"/>
              </a:spcBef>
              <a:spcAft>
                <a:spcPts val="0"/>
              </a:spcAft>
              <a:buClr>
                <a:schemeClr val="accent2"/>
              </a:buClr>
              <a:buSzPts val="3000"/>
              <a:buNone/>
              <a:defRPr sz="3000">
                <a:solidFill>
                  <a:schemeClr val="accent2"/>
                </a:solidFill>
              </a:defRPr>
            </a:lvl8pPr>
            <a:lvl9pPr lvl="8" algn="ctr" rtl="0">
              <a:spcBef>
                <a:spcPts val="0"/>
              </a:spcBef>
              <a:spcAft>
                <a:spcPts val="0"/>
              </a:spcAft>
              <a:buClr>
                <a:schemeClr val="accent2"/>
              </a:buClr>
              <a:buSzPts val="3000"/>
              <a:buNone/>
              <a:defRPr sz="3000">
                <a:solidFill>
                  <a:schemeClr val="accent2"/>
                </a:solidFill>
              </a:defRPr>
            </a:lvl9pPr>
          </a:lstStyle>
          <a:p>
            <a:r>
              <a:t>xx%</a:t>
            </a:r>
          </a:p>
        </p:txBody>
      </p:sp>
      <p:sp>
        <p:nvSpPr>
          <p:cNvPr id="94" name="Google Shape;94;p14"/>
          <p:cNvSpPr txBox="1">
            <a:spLocks noGrp="1"/>
          </p:cNvSpPr>
          <p:nvPr>
            <p:ph type="title" idx="13"/>
          </p:nvPr>
        </p:nvSpPr>
        <p:spPr>
          <a:xfrm>
            <a:off x="6611475" y="2660316"/>
            <a:ext cx="1869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5" name="Google Shape;95;p14"/>
          <p:cNvSpPr txBox="1">
            <a:spLocks noGrp="1"/>
          </p:cNvSpPr>
          <p:nvPr>
            <p:ph type="subTitle" idx="14"/>
          </p:nvPr>
        </p:nvSpPr>
        <p:spPr>
          <a:xfrm>
            <a:off x="6611475" y="3168634"/>
            <a:ext cx="18690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6" name="Google Shape;96;p14"/>
          <p:cNvSpPr txBox="1">
            <a:spLocks noGrp="1"/>
          </p:cNvSpPr>
          <p:nvPr>
            <p:ph type="title" idx="15" hasCustomPrompt="1"/>
          </p:nvPr>
        </p:nvSpPr>
        <p:spPr>
          <a:xfrm>
            <a:off x="6833295" y="1955270"/>
            <a:ext cx="1425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3000">
                <a:solidFill>
                  <a:schemeClr val="accent2"/>
                </a:solidFill>
              </a:defRPr>
            </a:lvl1pPr>
            <a:lvl2pPr lvl="1" algn="ctr" rtl="0">
              <a:spcBef>
                <a:spcPts val="0"/>
              </a:spcBef>
              <a:spcAft>
                <a:spcPts val="0"/>
              </a:spcAft>
              <a:buClr>
                <a:schemeClr val="accent2"/>
              </a:buClr>
              <a:buSzPts val="3000"/>
              <a:buNone/>
              <a:defRPr sz="3000">
                <a:solidFill>
                  <a:schemeClr val="accent2"/>
                </a:solidFill>
              </a:defRPr>
            </a:lvl2pPr>
            <a:lvl3pPr lvl="2" algn="ctr" rtl="0">
              <a:spcBef>
                <a:spcPts val="0"/>
              </a:spcBef>
              <a:spcAft>
                <a:spcPts val="0"/>
              </a:spcAft>
              <a:buClr>
                <a:schemeClr val="accent2"/>
              </a:buClr>
              <a:buSzPts val="3000"/>
              <a:buNone/>
              <a:defRPr sz="3000">
                <a:solidFill>
                  <a:schemeClr val="accent2"/>
                </a:solidFill>
              </a:defRPr>
            </a:lvl3pPr>
            <a:lvl4pPr lvl="3" algn="ctr" rtl="0">
              <a:spcBef>
                <a:spcPts val="0"/>
              </a:spcBef>
              <a:spcAft>
                <a:spcPts val="0"/>
              </a:spcAft>
              <a:buClr>
                <a:schemeClr val="accent2"/>
              </a:buClr>
              <a:buSzPts val="3000"/>
              <a:buNone/>
              <a:defRPr sz="3000">
                <a:solidFill>
                  <a:schemeClr val="accent2"/>
                </a:solidFill>
              </a:defRPr>
            </a:lvl4pPr>
            <a:lvl5pPr lvl="4" algn="ctr" rtl="0">
              <a:spcBef>
                <a:spcPts val="0"/>
              </a:spcBef>
              <a:spcAft>
                <a:spcPts val="0"/>
              </a:spcAft>
              <a:buClr>
                <a:schemeClr val="accent2"/>
              </a:buClr>
              <a:buSzPts val="3000"/>
              <a:buNone/>
              <a:defRPr sz="3000">
                <a:solidFill>
                  <a:schemeClr val="accent2"/>
                </a:solidFill>
              </a:defRPr>
            </a:lvl5pPr>
            <a:lvl6pPr lvl="5" algn="ctr" rtl="0">
              <a:spcBef>
                <a:spcPts val="0"/>
              </a:spcBef>
              <a:spcAft>
                <a:spcPts val="0"/>
              </a:spcAft>
              <a:buClr>
                <a:schemeClr val="accent2"/>
              </a:buClr>
              <a:buSzPts val="3000"/>
              <a:buNone/>
              <a:defRPr sz="3000">
                <a:solidFill>
                  <a:schemeClr val="accent2"/>
                </a:solidFill>
              </a:defRPr>
            </a:lvl6pPr>
            <a:lvl7pPr lvl="6" algn="ctr" rtl="0">
              <a:spcBef>
                <a:spcPts val="0"/>
              </a:spcBef>
              <a:spcAft>
                <a:spcPts val="0"/>
              </a:spcAft>
              <a:buClr>
                <a:schemeClr val="accent2"/>
              </a:buClr>
              <a:buSzPts val="3000"/>
              <a:buNone/>
              <a:defRPr sz="3000">
                <a:solidFill>
                  <a:schemeClr val="accent2"/>
                </a:solidFill>
              </a:defRPr>
            </a:lvl7pPr>
            <a:lvl8pPr lvl="7" algn="ctr" rtl="0">
              <a:spcBef>
                <a:spcPts val="0"/>
              </a:spcBef>
              <a:spcAft>
                <a:spcPts val="0"/>
              </a:spcAft>
              <a:buClr>
                <a:schemeClr val="accent2"/>
              </a:buClr>
              <a:buSzPts val="3000"/>
              <a:buNone/>
              <a:defRPr sz="3000">
                <a:solidFill>
                  <a:schemeClr val="accent2"/>
                </a:solidFill>
              </a:defRPr>
            </a:lvl8pPr>
            <a:lvl9pPr lvl="8" algn="ctr" rtl="0">
              <a:spcBef>
                <a:spcPts val="0"/>
              </a:spcBef>
              <a:spcAft>
                <a:spcPts val="0"/>
              </a:spcAft>
              <a:buClr>
                <a:schemeClr val="accent2"/>
              </a:buClr>
              <a:buSzPts val="3000"/>
              <a:buNone/>
              <a:defRPr sz="3000">
                <a:solidFill>
                  <a:schemeClr val="accent2"/>
                </a:solidFill>
              </a:defRPr>
            </a:lvl9pPr>
          </a:lstStyle>
          <a:p>
            <a:r>
              <a:t>xx%</a:t>
            </a:r>
          </a:p>
        </p:txBody>
      </p:sp>
      <p:sp>
        <p:nvSpPr>
          <p:cNvPr id="97" name="Google Shape;97;p14"/>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98" name="Google Shape;98;p14"/>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99" name="Google Shape;99;p14"/>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26926116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100"/>
        <p:cNvGrpSpPr/>
        <p:nvPr/>
      </p:nvGrpSpPr>
      <p:grpSpPr>
        <a:xfrm>
          <a:off x="0" y="0"/>
          <a:ext cx="0" cy="0"/>
          <a:chOff x="0" y="0"/>
          <a:chExt cx="0" cy="0"/>
        </a:xfrm>
      </p:grpSpPr>
      <p:pic>
        <p:nvPicPr>
          <p:cNvPr id="101" name="Google Shape;101;p15"/>
          <p:cNvPicPr preferRelativeResize="0"/>
          <p:nvPr/>
        </p:nvPicPr>
        <p:blipFill>
          <a:blip r:embed="rId2">
            <a:alphaModFix amt="17000"/>
          </a:blip>
          <a:stretch>
            <a:fillRect/>
          </a:stretch>
        </p:blipFill>
        <p:spPr>
          <a:xfrm>
            <a:off x="4571989" y="1689800"/>
            <a:ext cx="5671671" cy="5143500"/>
          </a:xfrm>
          <a:prstGeom prst="rect">
            <a:avLst/>
          </a:prstGeom>
          <a:noFill/>
          <a:ln>
            <a:noFill/>
          </a:ln>
        </p:spPr>
      </p:pic>
      <p:pic>
        <p:nvPicPr>
          <p:cNvPr id="102" name="Google Shape;102;p15"/>
          <p:cNvPicPr preferRelativeResize="0"/>
          <p:nvPr/>
        </p:nvPicPr>
        <p:blipFill>
          <a:blip r:embed="rId2">
            <a:alphaModFix amt="17000"/>
          </a:blip>
          <a:stretch>
            <a:fillRect/>
          </a:stretch>
        </p:blipFill>
        <p:spPr>
          <a:xfrm rot="-2700000">
            <a:off x="-2484011" y="627951"/>
            <a:ext cx="5671669" cy="5143498"/>
          </a:xfrm>
          <a:prstGeom prst="rect">
            <a:avLst/>
          </a:prstGeom>
          <a:noFill/>
          <a:ln>
            <a:noFill/>
          </a:ln>
        </p:spPr>
      </p:pic>
      <p:sp>
        <p:nvSpPr>
          <p:cNvPr id="103" name="Google Shape;103;p15"/>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04" name="Google Shape;104;p15"/>
          <p:cNvSpPr txBox="1">
            <a:spLocks noGrp="1"/>
          </p:cNvSpPr>
          <p:nvPr>
            <p:ph type="title" idx="2"/>
          </p:nvPr>
        </p:nvSpPr>
        <p:spPr>
          <a:xfrm>
            <a:off x="1122338" y="1529413"/>
            <a:ext cx="1911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5" name="Google Shape;105;p15"/>
          <p:cNvSpPr txBox="1">
            <a:spLocks noGrp="1"/>
          </p:cNvSpPr>
          <p:nvPr>
            <p:ph type="subTitle" idx="1"/>
          </p:nvPr>
        </p:nvSpPr>
        <p:spPr>
          <a:xfrm>
            <a:off x="1122338" y="3517621"/>
            <a:ext cx="19116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6" name="Google Shape;106;p15"/>
          <p:cNvSpPr txBox="1">
            <a:spLocks noGrp="1"/>
          </p:cNvSpPr>
          <p:nvPr>
            <p:ph type="title" idx="3"/>
          </p:nvPr>
        </p:nvSpPr>
        <p:spPr>
          <a:xfrm>
            <a:off x="3616197" y="1529413"/>
            <a:ext cx="1911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7" name="Google Shape;107;p15"/>
          <p:cNvSpPr txBox="1">
            <a:spLocks noGrp="1"/>
          </p:cNvSpPr>
          <p:nvPr>
            <p:ph type="subTitle" idx="4"/>
          </p:nvPr>
        </p:nvSpPr>
        <p:spPr>
          <a:xfrm>
            <a:off x="3616197" y="3517621"/>
            <a:ext cx="19116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8" name="Google Shape;108;p15"/>
          <p:cNvSpPr txBox="1">
            <a:spLocks noGrp="1"/>
          </p:cNvSpPr>
          <p:nvPr>
            <p:ph type="title" idx="5"/>
          </p:nvPr>
        </p:nvSpPr>
        <p:spPr>
          <a:xfrm>
            <a:off x="6110056" y="1497325"/>
            <a:ext cx="1911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pic>
        <p:nvPicPr>
          <p:cNvPr id="109" name="Google Shape;109;p15"/>
          <p:cNvPicPr preferRelativeResize="0"/>
          <p:nvPr/>
        </p:nvPicPr>
        <p:blipFill>
          <a:blip r:embed="rId3">
            <a:alphaModFix/>
          </a:blip>
          <a:stretch>
            <a:fillRect/>
          </a:stretch>
        </p:blipFill>
        <p:spPr>
          <a:xfrm rot="4750563">
            <a:off x="5928541" y="-1579986"/>
            <a:ext cx="3997894" cy="3684749"/>
          </a:xfrm>
          <a:prstGeom prst="rect">
            <a:avLst/>
          </a:prstGeom>
          <a:noFill/>
          <a:ln>
            <a:noFill/>
          </a:ln>
        </p:spPr>
      </p:pic>
      <p:sp>
        <p:nvSpPr>
          <p:cNvPr id="110" name="Google Shape;110;p15"/>
          <p:cNvSpPr txBox="1">
            <a:spLocks noGrp="1"/>
          </p:cNvSpPr>
          <p:nvPr>
            <p:ph type="subTitle" idx="6"/>
          </p:nvPr>
        </p:nvSpPr>
        <p:spPr>
          <a:xfrm>
            <a:off x="6110056" y="3485533"/>
            <a:ext cx="19116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1" name="Google Shape;111;p15"/>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112" name="Google Shape;112;p15"/>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113" name="Google Shape;113;p15"/>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2602025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six columns ">
  <p:cSld name="Title + six columns ">
    <p:spTree>
      <p:nvGrpSpPr>
        <p:cNvPr id="1" name="Shape 114"/>
        <p:cNvGrpSpPr/>
        <p:nvPr/>
      </p:nvGrpSpPr>
      <p:grpSpPr>
        <a:xfrm>
          <a:off x="0" y="0"/>
          <a:ext cx="0" cy="0"/>
          <a:chOff x="0" y="0"/>
          <a:chExt cx="0" cy="0"/>
        </a:xfrm>
      </p:grpSpPr>
      <p:pic>
        <p:nvPicPr>
          <p:cNvPr id="115" name="Google Shape;115;p16"/>
          <p:cNvPicPr preferRelativeResize="0"/>
          <p:nvPr/>
        </p:nvPicPr>
        <p:blipFill>
          <a:blip r:embed="rId2">
            <a:alphaModFix amt="17000"/>
          </a:blip>
          <a:stretch>
            <a:fillRect/>
          </a:stretch>
        </p:blipFill>
        <p:spPr>
          <a:xfrm rot="-1989921">
            <a:off x="5544064" y="-103374"/>
            <a:ext cx="5671666" cy="5143496"/>
          </a:xfrm>
          <a:prstGeom prst="rect">
            <a:avLst/>
          </a:prstGeom>
          <a:noFill/>
          <a:ln>
            <a:noFill/>
          </a:ln>
        </p:spPr>
      </p:pic>
      <p:sp>
        <p:nvSpPr>
          <p:cNvPr id="116" name="Google Shape;116;p16"/>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17" name="Google Shape;117;p16"/>
          <p:cNvSpPr txBox="1">
            <a:spLocks noGrp="1"/>
          </p:cNvSpPr>
          <p:nvPr>
            <p:ph type="title" idx="2"/>
          </p:nvPr>
        </p:nvSpPr>
        <p:spPr>
          <a:xfrm>
            <a:off x="1365413" y="1504488"/>
            <a:ext cx="1911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8" name="Google Shape;118;p16"/>
          <p:cNvSpPr txBox="1">
            <a:spLocks noGrp="1"/>
          </p:cNvSpPr>
          <p:nvPr>
            <p:ph type="subTitle" idx="1"/>
          </p:nvPr>
        </p:nvSpPr>
        <p:spPr>
          <a:xfrm>
            <a:off x="1365413" y="1968696"/>
            <a:ext cx="19116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9" name="Google Shape;119;p16"/>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120" name="Google Shape;120;p16"/>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121" name="Google Shape;121;p16"/>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122" name="Google Shape;122;p16"/>
          <p:cNvSpPr txBox="1">
            <a:spLocks noGrp="1"/>
          </p:cNvSpPr>
          <p:nvPr>
            <p:ph type="title" idx="3"/>
          </p:nvPr>
        </p:nvSpPr>
        <p:spPr>
          <a:xfrm>
            <a:off x="3616188" y="1504488"/>
            <a:ext cx="1911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3" name="Google Shape;123;p16"/>
          <p:cNvSpPr txBox="1">
            <a:spLocks noGrp="1"/>
          </p:cNvSpPr>
          <p:nvPr>
            <p:ph type="subTitle" idx="4"/>
          </p:nvPr>
        </p:nvSpPr>
        <p:spPr>
          <a:xfrm>
            <a:off x="3616188" y="1968696"/>
            <a:ext cx="19116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24" name="Google Shape;124;p16"/>
          <p:cNvSpPr txBox="1">
            <a:spLocks noGrp="1"/>
          </p:cNvSpPr>
          <p:nvPr>
            <p:ph type="title" idx="5"/>
          </p:nvPr>
        </p:nvSpPr>
        <p:spPr>
          <a:xfrm>
            <a:off x="5866963" y="1504488"/>
            <a:ext cx="1911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5" name="Google Shape;125;p16"/>
          <p:cNvSpPr txBox="1">
            <a:spLocks noGrp="1"/>
          </p:cNvSpPr>
          <p:nvPr>
            <p:ph type="subTitle" idx="6"/>
          </p:nvPr>
        </p:nvSpPr>
        <p:spPr>
          <a:xfrm>
            <a:off x="5866963" y="1968696"/>
            <a:ext cx="19116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26" name="Google Shape;126;p16"/>
          <p:cNvSpPr txBox="1">
            <a:spLocks noGrp="1"/>
          </p:cNvSpPr>
          <p:nvPr>
            <p:ph type="title" idx="7"/>
          </p:nvPr>
        </p:nvSpPr>
        <p:spPr>
          <a:xfrm>
            <a:off x="1365413" y="3324563"/>
            <a:ext cx="1911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7" name="Google Shape;127;p16"/>
          <p:cNvSpPr txBox="1">
            <a:spLocks noGrp="1"/>
          </p:cNvSpPr>
          <p:nvPr>
            <p:ph type="subTitle" idx="8"/>
          </p:nvPr>
        </p:nvSpPr>
        <p:spPr>
          <a:xfrm>
            <a:off x="1365413" y="3780141"/>
            <a:ext cx="19116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28" name="Google Shape;128;p16"/>
          <p:cNvSpPr txBox="1">
            <a:spLocks noGrp="1"/>
          </p:cNvSpPr>
          <p:nvPr>
            <p:ph type="title" idx="9"/>
          </p:nvPr>
        </p:nvSpPr>
        <p:spPr>
          <a:xfrm>
            <a:off x="3616188" y="3324563"/>
            <a:ext cx="1911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9" name="Google Shape;129;p16"/>
          <p:cNvSpPr txBox="1">
            <a:spLocks noGrp="1"/>
          </p:cNvSpPr>
          <p:nvPr>
            <p:ph type="subTitle" idx="13"/>
          </p:nvPr>
        </p:nvSpPr>
        <p:spPr>
          <a:xfrm>
            <a:off x="3616188" y="3780141"/>
            <a:ext cx="19116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0" name="Google Shape;130;p16"/>
          <p:cNvSpPr txBox="1">
            <a:spLocks noGrp="1"/>
          </p:cNvSpPr>
          <p:nvPr>
            <p:ph type="title" idx="14"/>
          </p:nvPr>
        </p:nvSpPr>
        <p:spPr>
          <a:xfrm>
            <a:off x="5866963" y="3324563"/>
            <a:ext cx="1911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1" name="Google Shape;131;p16"/>
          <p:cNvSpPr txBox="1">
            <a:spLocks noGrp="1"/>
          </p:cNvSpPr>
          <p:nvPr>
            <p:ph type="subTitle" idx="15"/>
          </p:nvPr>
        </p:nvSpPr>
        <p:spPr>
          <a:xfrm>
            <a:off x="5866963" y="3780141"/>
            <a:ext cx="19116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13713249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wo Columns">
  <p:cSld name="Title + Two Columns">
    <p:spTree>
      <p:nvGrpSpPr>
        <p:cNvPr id="1" name="Shape 132"/>
        <p:cNvGrpSpPr/>
        <p:nvPr/>
      </p:nvGrpSpPr>
      <p:grpSpPr>
        <a:xfrm>
          <a:off x="0" y="0"/>
          <a:ext cx="0" cy="0"/>
          <a:chOff x="0" y="0"/>
          <a:chExt cx="0" cy="0"/>
        </a:xfrm>
      </p:grpSpPr>
      <p:sp>
        <p:nvSpPr>
          <p:cNvPr id="133" name="Google Shape;133;p17"/>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4" name="Google Shape;134;p17"/>
          <p:cNvSpPr txBox="1">
            <a:spLocks noGrp="1"/>
          </p:cNvSpPr>
          <p:nvPr>
            <p:ph type="title" idx="2"/>
          </p:nvPr>
        </p:nvSpPr>
        <p:spPr>
          <a:xfrm>
            <a:off x="1610675" y="3290150"/>
            <a:ext cx="2430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5" name="Google Shape;135;p17"/>
          <p:cNvSpPr txBox="1">
            <a:spLocks noGrp="1"/>
          </p:cNvSpPr>
          <p:nvPr>
            <p:ph type="subTitle" idx="1"/>
          </p:nvPr>
        </p:nvSpPr>
        <p:spPr>
          <a:xfrm>
            <a:off x="1610675" y="3982953"/>
            <a:ext cx="2430300" cy="792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36" name="Google Shape;136;p17"/>
          <p:cNvSpPr txBox="1">
            <a:spLocks noGrp="1"/>
          </p:cNvSpPr>
          <p:nvPr>
            <p:ph type="title" idx="3"/>
          </p:nvPr>
        </p:nvSpPr>
        <p:spPr>
          <a:xfrm>
            <a:off x="5103037" y="3290150"/>
            <a:ext cx="2430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7" name="Google Shape;137;p17"/>
          <p:cNvSpPr txBox="1">
            <a:spLocks noGrp="1"/>
          </p:cNvSpPr>
          <p:nvPr>
            <p:ph type="subTitle" idx="4"/>
          </p:nvPr>
        </p:nvSpPr>
        <p:spPr>
          <a:xfrm>
            <a:off x="5103037" y="3982953"/>
            <a:ext cx="2430300" cy="792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38" name="Google Shape;138;p17"/>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139" name="Google Shape;139;p17"/>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140" name="Google Shape;140;p17"/>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pic>
        <p:nvPicPr>
          <p:cNvPr id="141" name="Google Shape;141;p17"/>
          <p:cNvPicPr preferRelativeResize="0"/>
          <p:nvPr/>
        </p:nvPicPr>
        <p:blipFill>
          <a:blip r:embed="rId2">
            <a:alphaModFix/>
          </a:blip>
          <a:stretch>
            <a:fillRect/>
          </a:stretch>
        </p:blipFill>
        <p:spPr>
          <a:xfrm rot="-5867454">
            <a:off x="6221061" y="-637408"/>
            <a:ext cx="3997897" cy="3684744"/>
          </a:xfrm>
          <a:prstGeom prst="rect">
            <a:avLst/>
          </a:prstGeom>
          <a:noFill/>
          <a:ln>
            <a:noFill/>
          </a:ln>
        </p:spPr>
      </p:pic>
      <p:pic>
        <p:nvPicPr>
          <p:cNvPr id="142" name="Google Shape;142;p17"/>
          <p:cNvPicPr preferRelativeResize="0"/>
          <p:nvPr/>
        </p:nvPicPr>
        <p:blipFill>
          <a:blip r:embed="rId2">
            <a:alphaModFix/>
          </a:blip>
          <a:stretch>
            <a:fillRect/>
          </a:stretch>
        </p:blipFill>
        <p:spPr>
          <a:xfrm rot="5975364">
            <a:off x="-640747" y="3063474"/>
            <a:ext cx="2209792" cy="2036700"/>
          </a:xfrm>
          <a:prstGeom prst="rect">
            <a:avLst/>
          </a:prstGeom>
          <a:noFill/>
          <a:ln>
            <a:noFill/>
          </a:ln>
        </p:spPr>
      </p:pic>
    </p:spTree>
    <p:extLst>
      <p:ext uri="{BB962C8B-B14F-4D97-AF65-F5344CB8AC3E}">
        <p14:creationId xmlns:p14="http://schemas.microsoft.com/office/powerpoint/2010/main" val="36252531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Design">
  <p:cSld name="Title + Design">
    <p:spTree>
      <p:nvGrpSpPr>
        <p:cNvPr id="1" name="Shape 143"/>
        <p:cNvGrpSpPr/>
        <p:nvPr/>
      </p:nvGrpSpPr>
      <p:grpSpPr>
        <a:xfrm>
          <a:off x="0" y="0"/>
          <a:ext cx="0" cy="0"/>
          <a:chOff x="0" y="0"/>
          <a:chExt cx="0" cy="0"/>
        </a:xfrm>
      </p:grpSpPr>
      <p:pic>
        <p:nvPicPr>
          <p:cNvPr id="144" name="Google Shape;144;p18"/>
          <p:cNvPicPr preferRelativeResize="0"/>
          <p:nvPr/>
        </p:nvPicPr>
        <p:blipFill>
          <a:blip r:embed="rId2">
            <a:alphaModFix amt="20000"/>
          </a:blip>
          <a:stretch>
            <a:fillRect/>
          </a:stretch>
        </p:blipFill>
        <p:spPr>
          <a:xfrm>
            <a:off x="-974111" y="-624200"/>
            <a:ext cx="5671671" cy="5143500"/>
          </a:xfrm>
          <a:prstGeom prst="rect">
            <a:avLst/>
          </a:prstGeom>
          <a:noFill/>
          <a:ln>
            <a:noFill/>
          </a:ln>
        </p:spPr>
      </p:pic>
      <p:sp>
        <p:nvSpPr>
          <p:cNvPr id="145" name="Google Shape;145;p18"/>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46" name="Google Shape;146;p18"/>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147" name="Google Shape;147;p18"/>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148" name="Google Shape;148;p18"/>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pic>
        <p:nvPicPr>
          <p:cNvPr id="149" name="Google Shape;149;p18"/>
          <p:cNvPicPr preferRelativeResize="0"/>
          <p:nvPr/>
        </p:nvPicPr>
        <p:blipFill>
          <a:blip r:embed="rId3">
            <a:alphaModFix/>
          </a:blip>
          <a:stretch>
            <a:fillRect/>
          </a:stretch>
        </p:blipFill>
        <p:spPr>
          <a:xfrm rot="-785382">
            <a:off x="6126698" y="1620825"/>
            <a:ext cx="4220848" cy="3792800"/>
          </a:xfrm>
          <a:prstGeom prst="rect">
            <a:avLst/>
          </a:prstGeom>
          <a:noFill/>
          <a:ln>
            <a:noFill/>
          </a:ln>
        </p:spPr>
      </p:pic>
    </p:spTree>
    <p:extLst>
      <p:ext uri="{BB962C8B-B14F-4D97-AF65-F5344CB8AC3E}">
        <p14:creationId xmlns:p14="http://schemas.microsoft.com/office/powerpoint/2010/main" val="2060872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pic>
        <p:nvPicPr>
          <p:cNvPr id="37" name="Google Shape;37;p6"/>
          <p:cNvPicPr preferRelativeResize="0"/>
          <p:nvPr/>
        </p:nvPicPr>
        <p:blipFill>
          <a:blip r:embed="rId2">
            <a:alphaModFix amt="20000"/>
          </a:blip>
          <a:stretch>
            <a:fillRect/>
          </a:stretch>
        </p:blipFill>
        <p:spPr>
          <a:xfrm rot="-5003059">
            <a:off x="-2386200" y="-265726"/>
            <a:ext cx="7765023" cy="7041925"/>
          </a:xfrm>
          <a:prstGeom prst="rect">
            <a:avLst/>
          </a:prstGeom>
          <a:noFill/>
          <a:ln>
            <a:noFill/>
          </a:ln>
        </p:spPr>
      </p:pic>
      <p:pic>
        <p:nvPicPr>
          <p:cNvPr id="38" name="Google Shape;38;p6"/>
          <p:cNvPicPr preferRelativeResize="0"/>
          <p:nvPr/>
        </p:nvPicPr>
        <p:blipFill>
          <a:blip r:embed="rId2">
            <a:alphaModFix amt="30000"/>
          </a:blip>
          <a:stretch>
            <a:fillRect/>
          </a:stretch>
        </p:blipFill>
        <p:spPr>
          <a:xfrm rot="-5003059">
            <a:off x="4634325" y="-2004601"/>
            <a:ext cx="7765023" cy="7041925"/>
          </a:xfrm>
          <a:prstGeom prst="rect">
            <a:avLst/>
          </a:prstGeom>
          <a:noFill/>
          <a:ln>
            <a:noFill/>
          </a:ln>
        </p:spPr>
      </p:pic>
      <p:sp>
        <p:nvSpPr>
          <p:cNvPr id="39" name="Google Shape;39;p6"/>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40" name="Google Shape;40;p6"/>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150"/>
        <p:cNvGrpSpPr/>
        <p:nvPr/>
      </p:nvGrpSpPr>
      <p:grpSpPr>
        <a:xfrm>
          <a:off x="0" y="0"/>
          <a:ext cx="0" cy="0"/>
          <a:chOff x="0" y="0"/>
          <a:chExt cx="0" cy="0"/>
        </a:xfrm>
      </p:grpSpPr>
      <p:pic>
        <p:nvPicPr>
          <p:cNvPr id="151" name="Google Shape;151;p19"/>
          <p:cNvPicPr preferRelativeResize="0"/>
          <p:nvPr/>
        </p:nvPicPr>
        <p:blipFill>
          <a:blip r:embed="rId2">
            <a:alphaModFix amt="20000"/>
          </a:blip>
          <a:stretch>
            <a:fillRect/>
          </a:stretch>
        </p:blipFill>
        <p:spPr>
          <a:xfrm rot="-5003059">
            <a:off x="3955100" y="-2009576"/>
            <a:ext cx="7765023" cy="7041925"/>
          </a:xfrm>
          <a:prstGeom prst="rect">
            <a:avLst/>
          </a:prstGeom>
          <a:noFill/>
          <a:ln>
            <a:noFill/>
          </a:ln>
        </p:spPr>
      </p:pic>
      <p:sp>
        <p:nvSpPr>
          <p:cNvPr id="152" name="Google Shape;152;p19"/>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53" name="Google Shape;153;p19"/>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154" name="Google Shape;154;p19"/>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155" name="Google Shape;155;p19"/>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156" name="Google Shape;156;p19"/>
          <p:cNvSpPr txBox="1">
            <a:spLocks noGrp="1"/>
          </p:cNvSpPr>
          <p:nvPr>
            <p:ph type="body" idx="1"/>
          </p:nvPr>
        </p:nvSpPr>
        <p:spPr>
          <a:xfrm>
            <a:off x="6112300" y="1947525"/>
            <a:ext cx="2056200" cy="22071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Tree>
    <p:extLst>
      <p:ext uri="{BB962C8B-B14F-4D97-AF65-F5344CB8AC3E}">
        <p14:creationId xmlns:p14="http://schemas.microsoft.com/office/powerpoint/2010/main" val="38478327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Text 1">
  <p:cSld name="Title + Text 1">
    <p:spTree>
      <p:nvGrpSpPr>
        <p:cNvPr id="1" name="Shape 157"/>
        <p:cNvGrpSpPr/>
        <p:nvPr/>
      </p:nvGrpSpPr>
      <p:grpSpPr>
        <a:xfrm>
          <a:off x="0" y="0"/>
          <a:ext cx="0" cy="0"/>
          <a:chOff x="0" y="0"/>
          <a:chExt cx="0" cy="0"/>
        </a:xfrm>
      </p:grpSpPr>
      <p:pic>
        <p:nvPicPr>
          <p:cNvPr id="158" name="Google Shape;158;p20"/>
          <p:cNvPicPr preferRelativeResize="0"/>
          <p:nvPr/>
        </p:nvPicPr>
        <p:blipFill>
          <a:blip r:embed="rId2">
            <a:alphaModFix amt="20000"/>
          </a:blip>
          <a:stretch>
            <a:fillRect/>
          </a:stretch>
        </p:blipFill>
        <p:spPr>
          <a:xfrm rot="4900217">
            <a:off x="1874377" y="-3470979"/>
            <a:ext cx="8132108" cy="7374805"/>
          </a:xfrm>
          <a:prstGeom prst="rect">
            <a:avLst/>
          </a:prstGeom>
          <a:noFill/>
          <a:ln>
            <a:noFill/>
          </a:ln>
        </p:spPr>
      </p:pic>
      <p:sp>
        <p:nvSpPr>
          <p:cNvPr id="159" name="Google Shape;159;p20"/>
          <p:cNvSpPr txBox="1">
            <a:spLocks noGrp="1"/>
          </p:cNvSpPr>
          <p:nvPr>
            <p:ph type="body" idx="1"/>
          </p:nvPr>
        </p:nvSpPr>
        <p:spPr>
          <a:xfrm>
            <a:off x="2867700" y="2265775"/>
            <a:ext cx="3408600" cy="20121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600"/>
            </a:lvl1pPr>
            <a:lvl2pPr marL="914400" lvl="1" indent="-330200" algn="ctr" rtl="0">
              <a:spcBef>
                <a:spcPts val="1600"/>
              </a:spcBef>
              <a:spcAft>
                <a:spcPts val="0"/>
              </a:spcAft>
              <a:buSzPts val="1600"/>
              <a:buChar char="○"/>
              <a:defRPr sz="1600"/>
            </a:lvl2pPr>
            <a:lvl3pPr marL="1371600" lvl="2" indent="-330200" algn="ctr" rtl="0">
              <a:spcBef>
                <a:spcPts val="1600"/>
              </a:spcBef>
              <a:spcAft>
                <a:spcPts val="0"/>
              </a:spcAft>
              <a:buSzPts val="1600"/>
              <a:buChar char="■"/>
              <a:defRPr sz="1600"/>
            </a:lvl3pPr>
            <a:lvl4pPr marL="1828800" lvl="3" indent="-330200" algn="ctr" rtl="0">
              <a:spcBef>
                <a:spcPts val="1600"/>
              </a:spcBef>
              <a:spcAft>
                <a:spcPts val="0"/>
              </a:spcAft>
              <a:buSzPts val="1600"/>
              <a:buChar char="●"/>
              <a:defRPr sz="1600"/>
            </a:lvl4pPr>
            <a:lvl5pPr marL="2286000" lvl="4" indent="-330200" algn="ctr" rtl="0">
              <a:spcBef>
                <a:spcPts val="1600"/>
              </a:spcBef>
              <a:spcAft>
                <a:spcPts val="0"/>
              </a:spcAft>
              <a:buSzPts val="1600"/>
              <a:buChar char="○"/>
              <a:defRPr sz="1600"/>
            </a:lvl5pPr>
            <a:lvl6pPr marL="2743200" lvl="5" indent="-330200" algn="ctr" rtl="0">
              <a:spcBef>
                <a:spcPts val="1600"/>
              </a:spcBef>
              <a:spcAft>
                <a:spcPts val="0"/>
              </a:spcAft>
              <a:buSzPts val="1600"/>
              <a:buChar char="■"/>
              <a:defRPr sz="1600"/>
            </a:lvl6pPr>
            <a:lvl7pPr marL="3200400" lvl="6" indent="-330200" algn="ctr" rtl="0">
              <a:spcBef>
                <a:spcPts val="1600"/>
              </a:spcBef>
              <a:spcAft>
                <a:spcPts val="0"/>
              </a:spcAft>
              <a:buSzPts val="1600"/>
              <a:buChar char="●"/>
              <a:defRPr sz="1600"/>
            </a:lvl7pPr>
            <a:lvl8pPr marL="3657600" lvl="7" indent="-330200" algn="ctr" rtl="0">
              <a:spcBef>
                <a:spcPts val="1600"/>
              </a:spcBef>
              <a:spcAft>
                <a:spcPts val="0"/>
              </a:spcAft>
              <a:buSzPts val="1600"/>
              <a:buChar char="○"/>
              <a:defRPr sz="1600"/>
            </a:lvl8pPr>
            <a:lvl9pPr marL="4114800" lvl="8" indent="-330200" algn="ctr" rtl="0">
              <a:spcBef>
                <a:spcPts val="1600"/>
              </a:spcBef>
              <a:spcAft>
                <a:spcPts val="1600"/>
              </a:spcAft>
              <a:buSzPts val="1600"/>
              <a:buChar char="■"/>
              <a:defRPr sz="1600"/>
            </a:lvl9pPr>
          </a:lstStyle>
          <a:p>
            <a:endParaRPr/>
          </a:p>
        </p:txBody>
      </p:sp>
      <p:sp>
        <p:nvSpPr>
          <p:cNvPr id="160" name="Google Shape;160;p20"/>
          <p:cNvSpPr txBox="1">
            <a:spLocks noGrp="1"/>
          </p:cNvSpPr>
          <p:nvPr>
            <p:ph type="title"/>
          </p:nvPr>
        </p:nvSpPr>
        <p:spPr>
          <a:xfrm>
            <a:off x="533700" y="1648975"/>
            <a:ext cx="8076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61" name="Google Shape;161;p20"/>
          <p:cNvSpPr/>
          <p:nvPr/>
        </p:nvSpPr>
        <p:spPr>
          <a:xfrm>
            <a:off x="4735975" y="1248325"/>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162" name="Google Shape;162;p20"/>
          <p:cNvSpPr/>
          <p:nvPr/>
        </p:nvSpPr>
        <p:spPr>
          <a:xfrm>
            <a:off x="4486200" y="1248325"/>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163" name="Google Shape;163;p20"/>
          <p:cNvSpPr/>
          <p:nvPr/>
        </p:nvSpPr>
        <p:spPr>
          <a:xfrm>
            <a:off x="4236425" y="1248325"/>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pic>
        <p:nvPicPr>
          <p:cNvPr id="164" name="Google Shape;164;p20"/>
          <p:cNvPicPr preferRelativeResize="0"/>
          <p:nvPr/>
        </p:nvPicPr>
        <p:blipFill>
          <a:blip r:embed="rId2">
            <a:alphaModFix amt="20000"/>
          </a:blip>
          <a:stretch>
            <a:fillRect/>
          </a:stretch>
        </p:blipFill>
        <p:spPr>
          <a:xfrm>
            <a:off x="-974111" y="-624200"/>
            <a:ext cx="5671671" cy="5143500"/>
          </a:xfrm>
          <a:prstGeom prst="rect">
            <a:avLst/>
          </a:prstGeom>
          <a:noFill/>
          <a:ln>
            <a:noFill/>
          </a:ln>
        </p:spPr>
      </p:pic>
    </p:spTree>
    <p:extLst>
      <p:ext uri="{BB962C8B-B14F-4D97-AF65-F5344CB8AC3E}">
        <p14:creationId xmlns:p14="http://schemas.microsoft.com/office/powerpoint/2010/main" val="9803849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 Design 1">
  <p:cSld name="Title + Design 1">
    <p:spTree>
      <p:nvGrpSpPr>
        <p:cNvPr id="1" name="Shape 170"/>
        <p:cNvGrpSpPr/>
        <p:nvPr/>
      </p:nvGrpSpPr>
      <p:grpSpPr>
        <a:xfrm>
          <a:off x="0" y="0"/>
          <a:ext cx="0" cy="0"/>
          <a:chOff x="0" y="0"/>
          <a:chExt cx="0" cy="0"/>
        </a:xfrm>
      </p:grpSpPr>
      <p:sp>
        <p:nvSpPr>
          <p:cNvPr id="171" name="Google Shape;171;p22"/>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72" name="Google Shape;172;p22"/>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173" name="Google Shape;173;p22"/>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
        <p:nvSpPr>
          <p:cNvPr id="174" name="Google Shape;174;p22"/>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0920312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75"/>
        <p:cNvGrpSpPr/>
        <p:nvPr/>
      </p:nvGrpSpPr>
      <p:grpSpPr>
        <a:xfrm>
          <a:off x="0" y="0"/>
          <a:ext cx="0" cy="0"/>
          <a:chOff x="0" y="0"/>
          <a:chExt cx="0" cy="0"/>
        </a:xfrm>
      </p:grpSpPr>
    </p:spTree>
    <p:extLst>
      <p:ext uri="{BB962C8B-B14F-4D97-AF65-F5344CB8AC3E}">
        <p14:creationId xmlns:p14="http://schemas.microsoft.com/office/powerpoint/2010/main" val="34018646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76"/>
        <p:cNvGrpSpPr/>
        <p:nvPr/>
      </p:nvGrpSpPr>
      <p:grpSpPr>
        <a:xfrm>
          <a:off x="0" y="0"/>
          <a:ext cx="0" cy="0"/>
          <a:chOff x="0" y="0"/>
          <a:chExt cx="0" cy="0"/>
        </a:xfrm>
      </p:grpSpPr>
      <p:pic>
        <p:nvPicPr>
          <p:cNvPr id="177" name="Google Shape;177;p24"/>
          <p:cNvPicPr preferRelativeResize="0"/>
          <p:nvPr/>
        </p:nvPicPr>
        <p:blipFill>
          <a:blip r:embed="rId2">
            <a:alphaModFix/>
          </a:blip>
          <a:stretch>
            <a:fillRect/>
          </a:stretch>
        </p:blipFill>
        <p:spPr>
          <a:xfrm>
            <a:off x="-2079074" y="-2007650"/>
            <a:ext cx="7207979" cy="6476981"/>
          </a:xfrm>
          <a:prstGeom prst="rect">
            <a:avLst/>
          </a:prstGeom>
          <a:noFill/>
          <a:ln>
            <a:noFill/>
          </a:ln>
        </p:spPr>
      </p:pic>
      <p:pic>
        <p:nvPicPr>
          <p:cNvPr id="178" name="Google Shape;178;p24"/>
          <p:cNvPicPr preferRelativeResize="0"/>
          <p:nvPr/>
        </p:nvPicPr>
        <p:blipFill>
          <a:blip r:embed="rId3">
            <a:alphaModFix/>
          </a:blip>
          <a:stretch>
            <a:fillRect/>
          </a:stretch>
        </p:blipFill>
        <p:spPr>
          <a:xfrm rot="9786805">
            <a:off x="6659596" y="1713984"/>
            <a:ext cx="3997887" cy="3684751"/>
          </a:xfrm>
          <a:prstGeom prst="rect">
            <a:avLst/>
          </a:prstGeom>
          <a:noFill/>
          <a:ln>
            <a:noFill/>
          </a:ln>
        </p:spPr>
      </p:pic>
      <p:pic>
        <p:nvPicPr>
          <p:cNvPr id="179" name="Google Shape;179;p24"/>
          <p:cNvPicPr preferRelativeResize="0"/>
          <p:nvPr/>
        </p:nvPicPr>
        <p:blipFill>
          <a:blip r:embed="rId4">
            <a:alphaModFix amt="20000"/>
          </a:blip>
          <a:stretch>
            <a:fillRect/>
          </a:stretch>
        </p:blipFill>
        <p:spPr>
          <a:xfrm rot="-5003059">
            <a:off x="925350" y="-1040776"/>
            <a:ext cx="7765023" cy="7041925"/>
          </a:xfrm>
          <a:prstGeom prst="rect">
            <a:avLst/>
          </a:prstGeom>
          <a:noFill/>
          <a:ln>
            <a:noFill/>
          </a:ln>
        </p:spPr>
      </p:pic>
    </p:spTree>
    <p:extLst>
      <p:ext uri="{BB962C8B-B14F-4D97-AF65-F5344CB8AC3E}">
        <p14:creationId xmlns:p14="http://schemas.microsoft.com/office/powerpoint/2010/main" val="18133388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80"/>
        <p:cNvGrpSpPr/>
        <p:nvPr/>
      </p:nvGrpSpPr>
      <p:grpSpPr>
        <a:xfrm>
          <a:off x="0" y="0"/>
          <a:ext cx="0" cy="0"/>
          <a:chOff x="0" y="0"/>
          <a:chExt cx="0" cy="0"/>
        </a:xfrm>
      </p:grpSpPr>
      <p:pic>
        <p:nvPicPr>
          <p:cNvPr id="181" name="Google Shape;181;p25"/>
          <p:cNvPicPr preferRelativeResize="0"/>
          <p:nvPr/>
        </p:nvPicPr>
        <p:blipFill>
          <a:blip r:embed="rId2">
            <a:alphaModFix amt="20000"/>
          </a:blip>
          <a:stretch>
            <a:fillRect/>
          </a:stretch>
        </p:blipFill>
        <p:spPr>
          <a:xfrm rot="4900217">
            <a:off x="1874377" y="-3470979"/>
            <a:ext cx="8132108" cy="7374805"/>
          </a:xfrm>
          <a:prstGeom prst="rect">
            <a:avLst/>
          </a:prstGeom>
          <a:noFill/>
          <a:ln>
            <a:noFill/>
          </a:ln>
        </p:spPr>
      </p:pic>
      <p:pic>
        <p:nvPicPr>
          <p:cNvPr id="182" name="Google Shape;182;p25"/>
          <p:cNvPicPr preferRelativeResize="0"/>
          <p:nvPr/>
        </p:nvPicPr>
        <p:blipFill>
          <a:blip r:embed="rId2">
            <a:alphaModFix amt="20000"/>
          </a:blip>
          <a:stretch>
            <a:fillRect/>
          </a:stretch>
        </p:blipFill>
        <p:spPr>
          <a:xfrm>
            <a:off x="-974111" y="-624200"/>
            <a:ext cx="5671671" cy="5143500"/>
          </a:xfrm>
          <a:prstGeom prst="rect">
            <a:avLst/>
          </a:prstGeom>
          <a:noFill/>
          <a:ln>
            <a:noFill/>
          </a:ln>
        </p:spPr>
      </p:pic>
    </p:spTree>
    <p:extLst>
      <p:ext uri="{BB962C8B-B14F-4D97-AF65-F5344CB8AC3E}">
        <p14:creationId xmlns:p14="http://schemas.microsoft.com/office/powerpoint/2010/main" val="32066534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183"/>
        <p:cNvGrpSpPr/>
        <p:nvPr/>
      </p:nvGrpSpPr>
      <p:grpSpPr>
        <a:xfrm>
          <a:off x="0" y="0"/>
          <a:ext cx="0" cy="0"/>
          <a:chOff x="0" y="0"/>
          <a:chExt cx="0" cy="0"/>
        </a:xfrm>
      </p:grpSpPr>
      <p:pic>
        <p:nvPicPr>
          <p:cNvPr id="184" name="Google Shape;184;p26"/>
          <p:cNvPicPr preferRelativeResize="0"/>
          <p:nvPr/>
        </p:nvPicPr>
        <p:blipFill>
          <a:blip r:embed="rId2">
            <a:alphaModFix amt="17000"/>
          </a:blip>
          <a:stretch>
            <a:fillRect/>
          </a:stretch>
        </p:blipFill>
        <p:spPr>
          <a:xfrm>
            <a:off x="4571989" y="1689800"/>
            <a:ext cx="5671671" cy="5143500"/>
          </a:xfrm>
          <a:prstGeom prst="rect">
            <a:avLst/>
          </a:prstGeom>
          <a:noFill/>
          <a:ln>
            <a:noFill/>
          </a:ln>
        </p:spPr>
      </p:pic>
      <p:pic>
        <p:nvPicPr>
          <p:cNvPr id="185" name="Google Shape;185;p26"/>
          <p:cNvPicPr preferRelativeResize="0"/>
          <p:nvPr/>
        </p:nvPicPr>
        <p:blipFill>
          <a:blip r:embed="rId3">
            <a:alphaModFix/>
          </a:blip>
          <a:stretch>
            <a:fillRect/>
          </a:stretch>
        </p:blipFill>
        <p:spPr>
          <a:xfrm rot="4750563">
            <a:off x="5928541" y="-1579986"/>
            <a:ext cx="3997894" cy="3684749"/>
          </a:xfrm>
          <a:prstGeom prst="rect">
            <a:avLst/>
          </a:prstGeom>
          <a:noFill/>
          <a:ln>
            <a:noFill/>
          </a:ln>
        </p:spPr>
      </p:pic>
      <p:pic>
        <p:nvPicPr>
          <p:cNvPr id="186" name="Google Shape;186;p26"/>
          <p:cNvPicPr preferRelativeResize="0"/>
          <p:nvPr/>
        </p:nvPicPr>
        <p:blipFill>
          <a:blip r:embed="rId2">
            <a:alphaModFix amt="17000"/>
          </a:blip>
          <a:stretch>
            <a:fillRect/>
          </a:stretch>
        </p:blipFill>
        <p:spPr>
          <a:xfrm rot="-2700000">
            <a:off x="-2484011" y="627951"/>
            <a:ext cx="5671669" cy="5143498"/>
          </a:xfrm>
          <a:prstGeom prst="rect">
            <a:avLst/>
          </a:prstGeom>
          <a:noFill/>
          <a:ln>
            <a:noFill/>
          </a:ln>
        </p:spPr>
      </p:pic>
    </p:spTree>
    <p:extLst>
      <p:ext uri="{BB962C8B-B14F-4D97-AF65-F5344CB8AC3E}">
        <p14:creationId xmlns:p14="http://schemas.microsoft.com/office/powerpoint/2010/main" val="11244139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4">
  <p:cSld name="Background 4">
    <p:spTree>
      <p:nvGrpSpPr>
        <p:cNvPr id="1" name="Shape 187"/>
        <p:cNvGrpSpPr/>
        <p:nvPr/>
      </p:nvGrpSpPr>
      <p:grpSpPr>
        <a:xfrm>
          <a:off x="0" y="0"/>
          <a:ext cx="0" cy="0"/>
          <a:chOff x="0" y="0"/>
          <a:chExt cx="0" cy="0"/>
        </a:xfrm>
      </p:grpSpPr>
      <p:pic>
        <p:nvPicPr>
          <p:cNvPr id="188" name="Google Shape;188;p27"/>
          <p:cNvPicPr preferRelativeResize="0"/>
          <p:nvPr/>
        </p:nvPicPr>
        <p:blipFill>
          <a:blip r:embed="rId2">
            <a:alphaModFix/>
          </a:blip>
          <a:stretch>
            <a:fillRect/>
          </a:stretch>
        </p:blipFill>
        <p:spPr>
          <a:xfrm rot="4440845">
            <a:off x="5298496" y="-511735"/>
            <a:ext cx="4889893" cy="3594003"/>
          </a:xfrm>
          <a:prstGeom prst="rect">
            <a:avLst/>
          </a:prstGeom>
          <a:noFill/>
          <a:ln>
            <a:noFill/>
          </a:ln>
        </p:spPr>
      </p:pic>
      <p:pic>
        <p:nvPicPr>
          <p:cNvPr id="189" name="Google Shape;189;p27"/>
          <p:cNvPicPr preferRelativeResize="0"/>
          <p:nvPr/>
        </p:nvPicPr>
        <p:blipFill>
          <a:blip r:embed="rId3">
            <a:alphaModFix amt="20000"/>
          </a:blip>
          <a:stretch>
            <a:fillRect/>
          </a:stretch>
        </p:blipFill>
        <p:spPr>
          <a:xfrm rot="-5003059">
            <a:off x="-2386200" y="-265726"/>
            <a:ext cx="7765023" cy="7041925"/>
          </a:xfrm>
          <a:prstGeom prst="rect">
            <a:avLst/>
          </a:prstGeom>
          <a:noFill/>
          <a:ln>
            <a:noFill/>
          </a:ln>
        </p:spPr>
      </p:pic>
      <p:pic>
        <p:nvPicPr>
          <p:cNvPr id="190" name="Google Shape;190;p27"/>
          <p:cNvPicPr preferRelativeResize="0"/>
          <p:nvPr/>
        </p:nvPicPr>
        <p:blipFill>
          <a:blip r:embed="rId4">
            <a:alphaModFix/>
          </a:blip>
          <a:stretch>
            <a:fillRect/>
          </a:stretch>
        </p:blipFill>
        <p:spPr>
          <a:xfrm rot="9820398">
            <a:off x="-788012" y="-430065"/>
            <a:ext cx="3671774" cy="3384178"/>
          </a:xfrm>
          <a:prstGeom prst="rect">
            <a:avLst/>
          </a:prstGeom>
          <a:noFill/>
          <a:ln>
            <a:noFill/>
          </a:ln>
        </p:spPr>
      </p:pic>
    </p:spTree>
    <p:extLst>
      <p:ext uri="{BB962C8B-B14F-4D97-AF65-F5344CB8AC3E}">
        <p14:creationId xmlns:p14="http://schemas.microsoft.com/office/powerpoint/2010/main" val="1610035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pic>
        <p:nvPicPr>
          <p:cNvPr id="44" name="Google Shape;44;p7"/>
          <p:cNvPicPr preferRelativeResize="0"/>
          <p:nvPr/>
        </p:nvPicPr>
        <p:blipFill>
          <a:blip r:embed="rId2">
            <a:alphaModFix amt="32000"/>
          </a:blip>
          <a:stretch>
            <a:fillRect/>
          </a:stretch>
        </p:blipFill>
        <p:spPr>
          <a:xfrm>
            <a:off x="-974111" y="-624200"/>
            <a:ext cx="5671671" cy="5143500"/>
          </a:xfrm>
          <a:prstGeom prst="rect">
            <a:avLst/>
          </a:prstGeom>
          <a:noFill/>
          <a:ln>
            <a:noFill/>
          </a:ln>
        </p:spPr>
      </p:pic>
      <p:sp>
        <p:nvSpPr>
          <p:cNvPr id="45" name="Google Shape;45;p7"/>
          <p:cNvSpPr txBox="1">
            <a:spLocks noGrp="1"/>
          </p:cNvSpPr>
          <p:nvPr>
            <p:ph type="body" idx="1"/>
          </p:nvPr>
        </p:nvSpPr>
        <p:spPr>
          <a:xfrm>
            <a:off x="1324475" y="1809100"/>
            <a:ext cx="2787000" cy="23040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46" name="Google Shape;46;p7"/>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47" name="Google Shape;47;p7"/>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7"/>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9"/>
          <p:cNvSpPr txBox="1">
            <a:spLocks noGrp="1"/>
          </p:cNvSpPr>
          <p:nvPr>
            <p:ph type="subTitle" idx="1"/>
          </p:nvPr>
        </p:nvSpPr>
        <p:spPr>
          <a:xfrm>
            <a:off x="831875" y="1307975"/>
            <a:ext cx="2824800" cy="57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Bungee"/>
              <a:buNone/>
              <a:defRPr sz="1400">
                <a:latin typeface="Bungee"/>
                <a:ea typeface="Bungee"/>
                <a:cs typeface="Bungee"/>
                <a:sym typeface="Bungee"/>
              </a:defRPr>
            </a:lvl1pPr>
            <a:lvl2pPr lvl="1" algn="ctr">
              <a:lnSpc>
                <a:spcPct val="100000"/>
              </a:lnSpc>
              <a:spcBef>
                <a:spcPts val="0"/>
              </a:spcBef>
              <a:spcAft>
                <a:spcPts val="0"/>
              </a:spcAft>
              <a:buSzPts val="1400"/>
              <a:buFont typeface="Bungee"/>
              <a:buNone/>
              <a:defRPr>
                <a:latin typeface="Bungee"/>
                <a:ea typeface="Bungee"/>
                <a:cs typeface="Bungee"/>
                <a:sym typeface="Bungee"/>
              </a:defRPr>
            </a:lvl2pPr>
            <a:lvl3pPr lvl="2" algn="ctr">
              <a:lnSpc>
                <a:spcPct val="100000"/>
              </a:lnSpc>
              <a:spcBef>
                <a:spcPts val="0"/>
              </a:spcBef>
              <a:spcAft>
                <a:spcPts val="0"/>
              </a:spcAft>
              <a:buSzPts val="1400"/>
              <a:buFont typeface="Bungee"/>
              <a:buNone/>
              <a:defRPr>
                <a:latin typeface="Bungee"/>
                <a:ea typeface="Bungee"/>
                <a:cs typeface="Bungee"/>
                <a:sym typeface="Bungee"/>
              </a:defRPr>
            </a:lvl3pPr>
            <a:lvl4pPr lvl="3" algn="ctr">
              <a:lnSpc>
                <a:spcPct val="100000"/>
              </a:lnSpc>
              <a:spcBef>
                <a:spcPts val="0"/>
              </a:spcBef>
              <a:spcAft>
                <a:spcPts val="0"/>
              </a:spcAft>
              <a:buSzPts val="1400"/>
              <a:buFont typeface="Bungee"/>
              <a:buNone/>
              <a:defRPr>
                <a:latin typeface="Bungee"/>
                <a:ea typeface="Bungee"/>
                <a:cs typeface="Bungee"/>
                <a:sym typeface="Bungee"/>
              </a:defRPr>
            </a:lvl4pPr>
            <a:lvl5pPr lvl="4" algn="ctr">
              <a:lnSpc>
                <a:spcPct val="100000"/>
              </a:lnSpc>
              <a:spcBef>
                <a:spcPts val="0"/>
              </a:spcBef>
              <a:spcAft>
                <a:spcPts val="0"/>
              </a:spcAft>
              <a:buSzPts val="1400"/>
              <a:buFont typeface="Bungee"/>
              <a:buNone/>
              <a:defRPr>
                <a:latin typeface="Bungee"/>
                <a:ea typeface="Bungee"/>
                <a:cs typeface="Bungee"/>
                <a:sym typeface="Bungee"/>
              </a:defRPr>
            </a:lvl5pPr>
            <a:lvl6pPr lvl="5" algn="ctr">
              <a:lnSpc>
                <a:spcPct val="100000"/>
              </a:lnSpc>
              <a:spcBef>
                <a:spcPts val="0"/>
              </a:spcBef>
              <a:spcAft>
                <a:spcPts val="0"/>
              </a:spcAft>
              <a:buSzPts val="1400"/>
              <a:buFont typeface="Bungee"/>
              <a:buNone/>
              <a:defRPr>
                <a:latin typeface="Bungee"/>
                <a:ea typeface="Bungee"/>
                <a:cs typeface="Bungee"/>
                <a:sym typeface="Bungee"/>
              </a:defRPr>
            </a:lvl6pPr>
            <a:lvl7pPr lvl="6" algn="ctr">
              <a:lnSpc>
                <a:spcPct val="100000"/>
              </a:lnSpc>
              <a:spcBef>
                <a:spcPts val="0"/>
              </a:spcBef>
              <a:spcAft>
                <a:spcPts val="0"/>
              </a:spcAft>
              <a:buSzPts val="1400"/>
              <a:buFont typeface="Bungee"/>
              <a:buNone/>
              <a:defRPr>
                <a:latin typeface="Bungee"/>
                <a:ea typeface="Bungee"/>
                <a:cs typeface="Bungee"/>
                <a:sym typeface="Bungee"/>
              </a:defRPr>
            </a:lvl7pPr>
            <a:lvl8pPr lvl="7" algn="ctr">
              <a:lnSpc>
                <a:spcPct val="100000"/>
              </a:lnSpc>
              <a:spcBef>
                <a:spcPts val="0"/>
              </a:spcBef>
              <a:spcAft>
                <a:spcPts val="0"/>
              </a:spcAft>
              <a:buSzPts val="1400"/>
              <a:buFont typeface="Bungee"/>
              <a:buNone/>
              <a:defRPr>
                <a:latin typeface="Bungee"/>
                <a:ea typeface="Bungee"/>
                <a:cs typeface="Bungee"/>
                <a:sym typeface="Bungee"/>
              </a:defRPr>
            </a:lvl8pPr>
            <a:lvl9pPr lvl="8" algn="ctr">
              <a:lnSpc>
                <a:spcPct val="100000"/>
              </a:lnSpc>
              <a:spcBef>
                <a:spcPts val="0"/>
              </a:spcBef>
              <a:spcAft>
                <a:spcPts val="0"/>
              </a:spcAft>
              <a:buSzPts val="1400"/>
              <a:buFont typeface="Bungee"/>
              <a:buNone/>
              <a:defRPr>
                <a:latin typeface="Bungee"/>
                <a:ea typeface="Bungee"/>
                <a:cs typeface="Bungee"/>
                <a:sym typeface="Bungee"/>
              </a:defRPr>
            </a:lvl9pPr>
          </a:lstStyle>
          <a:p>
            <a:endParaRPr/>
          </a:p>
        </p:txBody>
      </p:sp>
      <p:sp>
        <p:nvSpPr>
          <p:cNvPr id="55" name="Google Shape;55;p9"/>
          <p:cNvSpPr txBox="1">
            <a:spLocks noGrp="1"/>
          </p:cNvSpPr>
          <p:nvPr>
            <p:ph type="body" idx="2"/>
          </p:nvPr>
        </p:nvSpPr>
        <p:spPr>
          <a:xfrm>
            <a:off x="755675" y="2118700"/>
            <a:ext cx="3783300" cy="22032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56" name="Google Shape;56;p9"/>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57" name="Google Shape;57;p9"/>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pic>
        <p:nvPicPr>
          <p:cNvPr id="61" name="Google Shape;61;p10"/>
          <p:cNvPicPr preferRelativeResize="0"/>
          <p:nvPr/>
        </p:nvPicPr>
        <p:blipFill>
          <a:blip r:embed="rId2">
            <a:alphaModFix amt="20000"/>
          </a:blip>
          <a:stretch>
            <a:fillRect/>
          </a:stretch>
        </p:blipFill>
        <p:spPr>
          <a:xfrm rot="-5003059">
            <a:off x="-2386200" y="-265726"/>
            <a:ext cx="7765023" cy="7041925"/>
          </a:xfrm>
          <a:prstGeom prst="rect">
            <a:avLst/>
          </a:prstGeom>
          <a:noFill/>
          <a:ln>
            <a:noFill/>
          </a:ln>
        </p:spPr>
      </p:pic>
      <p:sp>
        <p:nvSpPr>
          <p:cNvPr id="62" name="Google Shape;62;p10"/>
          <p:cNvSpPr txBox="1">
            <a:spLocks noGrp="1"/>
          </p:cNvSpPr>
          <p:nvPr>
            <p:ph type="title"/>
          </p:nvPr>
        </p:nvSpPr>
        <p:spPr>
          <a:xfrm>
            <a:off x="831875" y="445025"/>
            <a:ext cx="80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63" name="Google Shape;63;p10"/>
          <p:cNvSpPr/>
          <p:nvPr/>
        </p:nvSpPr>
        <p:spPr>
          <a:xfrm>
            <a:off x="58407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p:nvPr/>
        </p:nvSpPr>
        <p:spPr>
          <a:xfrm>
            <a:off x="334300"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0"/>
          <p:cNvSpPr/>
          <p:nvPr/>
        </p:nvSpPr>
        <p:spPr>
          <a:xfrm>
            <a:off x="84525" y="608800"/>
            <a:ext cx="171600" cy="17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0"/>
          <p:cNvSpPr txBox="1">
            <a:spLocks noGrp="1"/>
          </p:cNvSpPr>
          <p:nvPr>
            <p:ph type="body" idx="1"/>
          </p:nvPr>
        </p:nvSpPr>
        <p:spPr>
          <a:xfrm>
            <a:off x="5073050" y="3457425"/>
            <a:ext cx="3087000" cy="902700"/>
          </a:xfrm>
          <a:prstGeom prst="rect">
            <a:avLst/>
          </a:prstGeom>
        </p:spPr>
        <p:txBody>
          <a:bodyPr spcFirstLastPara="1" wrap="square" lIns="91425" tIns="91425" rIns="91425" bIns="91425" anchor="b"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pic>
        <p:nvPicPr>
          <p:cNvPr id="67" name="Google Shape;67;p10"/>
          <p:cNvPicPr preferRelativeResize="0"/>
          <p:nvPr/>
        </p:nvPicPr>
        <p:blipFill>
          <a:blip r:embed="rId3">
            <a:alphaModFix/>
          </a:blip>
          <a:stretch>
            <a:fillRect/>
          </a:stretch>
        </p:blipFill>
        <p:spPr>
          <a:xfrm rot="4440845">
            <a:off x="5298496" y="-511735"/>
            <a:ext cx="4889893" cy="359400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pic>
        <p:nvPicPr>
          <p:cNvPr id="69" name="Google Shape;69;p11"/>
          <p:cNvPicPr preferRelativeResize="0"/>
          <p:nvPr/>
        </p:nvPicPr>
        <p:blipFill>
          <a:blip r:embed="rId2">
            <a:alphaModFix/>
          </a:blip>
          <a:stretch>
            <a:fillRect/>
          </a:stretch>
        </p:blipFill>
        <p:spPr>
          <a:xfrm>
            <a:off x="-2079074" y="-2007650"/>
            <a:ext cx="7207979" cy="6476981"/>
          </a:xfrm>
          <a:prstGeom prst="rect">
            <a:avLst/>
          </a:prstGeom>
          <a:noFill/>
          <a:ln>
            <a:noFill/>
          </a:ln>
        </p:spPr>
      </p:pic>
      <p:pic>
        <p:nvPicPr>
          <p:cNvPr id="70" name="Google Shape;70;p11"/>
          <p:cNvPicPr preferRelativeResize="0"/>
          <p:nvPr/>
        </p:nvPicPr>
        <p:blipFill>
          <a:blip r:embed="rId3">
            <a:alphaModFix/>
          </a:blip>
          <a:stretch>
            <a:fillRect/>
          </a:stretch>
        </p:blipFill>
        <p:spPr>
          <a:xfrm rot="9786805">
            <a:off x="6659596" y="1713984"/>
            <a:ext cx="3997887" cy="3684751"/>
          </a:xfrm>
          <a:prstGeom prst="rect">
            <a:avLst/>
          </a:prstGeom>
          <a:noFill/>
          <a:ln>
            <a:noFill/>
          </a:ln>
        </p:spPr>
      </p:pic>
      <p:pic>
        <p:nvPicPr>
          <p:cNvPr id="71" name="Google Shape;71;p11"/>
          <p:cNvPicPr preferRelativeResize="0"/>
          <p:nvPr/>
        </p:nvPicPr>
        <p:blipFill>
          <a:blip r:embed="rId4">
            <a:alphaModFix amt="20000"/>
          </a:blip>
          <a:stretch>
            <a:fillRect/>
          </a:stretch>
        </p:blipFill>
        <p:spPr>
          <a:xfrm rot="-5003059">
            <a:off x="925350" y="-1040776"/>
            <a:ext cx="7765023" cy="7041925"/>
          </a:xfrm>
          <a:prstGeom prst="rect">
            <a:avLst/>
          </a:prstGeom>
          <a:noFill/>
          <a:ln>
            <a:noFill/>
          </a:ln>
        </p:spPr>
      </p:pic>
      <p:sp>
        <p:nvSpPr>
          <p:cNvPr id="72" name="Google Shape;7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8000"/>
              <a:buNone/>
              <a:defRPr sz="8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3" name="Google Shape;73;p11"/>
          <p:cNvSpPr txBox="1">
            <a:spLocks noGrp="1"/>
          </p:cNvSpPr>
          <p:nvPr>
            <p:ph type="body" idx="1"/>
          </p:nvPr>
        </p:nvSpPr>
        <p:spPr>
          <a:xfrm>
            <a:off x="2260800" y="3002500"/>
            <a:ext cx="46224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42900" algn="ctr">
              <a:spcBef>
                <a:spcPts val="1600"/>
              </a:spcBef>
              <a:spcAft>
                <a:spcPts val="0"/>
              </a:spcAft>
              <a:buSzPts val="1800"/>
              <a:buChar char="○"/>
              <a:defRPr sz="1800"/>
            </a:lvl2pPr>
            <a:lvl3pPr marL="1371600" lvl="2" indent="-342900" algn="ctr">
              <a:spcBef>
                <a:spcPts val="1600"/>
              </a:spcBef>
              <a:spcAft>
                <a:spcPts val="0"/>
              </a:spcAft>
              <a:buSzPts val="1800"/>
              <a:buChar char="■"/>
              <a:defRPr sz="1800"/>
            </a:lvl3pPr>
            <a:lvl4pPr marL="1828800" lvl="3" indent="-342900" algn="ctr">
              <a:spcBef>
                <a:spcPts val="1600"/>
              </a:spcBef>
              <a:spcAft>
                <a:spcPts val="0"/>
              </a:spcAft>
              <a:buSzPts val="1800"/>
              <a:buChar char="●"/>
              <a:defRPr sz="1800"/>
            </a:lvl4pPr>
            <a:lvl5pPr marL="2286000" lvl="4" indent="-342900" algn="ctr">
              <a:spcBef>
                <a:spcPts val="1600"/>
              </a:spcBef>
              <a:spcAft>
                <a:spcPts val="0"/>
              </a:spcAft>
              <a:buSzPts val="1800"/>
              <a:buChar char="○"/>
              <a:defRPr sz="1800"/>
            </a:lvl5pPr>
            <a:lvl6pPr marL="2743200" lvl="5" indent="-342900" algn="ctr">
              <a:spcBef>
                <a:spcPts val="1600"/>
              </a:spcBef>
              <a:spcAft>
                <a:spcPts val="0"/>
              </a:spcAft>
              <a:buSzPts val="1800"/>
              <a:buChar char="■"/>
              <a:defRPr sz="1800"/>
            </a:lvl6pPr>
            <a:lvl7pPr marL="3200400" lvl="6" indent="-342900" algn="ctr">
              <a:spcBef>
                <a:spcPts val="1600"/>
              </a:spcBef>
              <a:spcAft>
                <a:spcPts val="0"/>
              </a:spcAft>
              <a:buSzPts val="1800"/>
              <a:buChar char="●"/>
              <a:defRPr sz="1800"/>
            </a:lvl7pPr>
            <a:lvl8pPr marL="3657600" lvl="7" indent="-342900" algn="ctr">
              <a:spcBef>
                <a:spcPts val="1600"/>
              </a:spcBef>
              <a:spcAft>
                <a:spcPts val="0"/>
              </a:spcAft>
              <a:buSzPts val="1800"/>
              <a:buChar char="○"/>
              <a:defRPr sz="1800"/>
            </a:lvl8pPr>
            <a:lvl9pPr marL="4114800" lvl="8" indent="-342900" algn="ctr">
              <a:spcBef>
                <a:spcPts val="1600"/>
              </a:spcBef>
              <a:spcAft>
                <a:spcPts val="1600"/>
              </a:spcAft>
              <a:buSzPts val="1800"/>
              <a:buChar char="■"/>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077D2"/>
            </a:gs>
            <a:gs pos="100000">
              <a:srgbClr val="093153"/>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Bungee"/>
              <a:buNone/>
              <a:defRPr sz="2800">
                <a:solidFill>
                  <a:schemeClr val="lt1"/>
                </a:solidFill>
                <a:latin typeface="Bungee"/>
                <a:ea typeface="Bungee"/>
                <a:cs typeface="Bungee"/>
                <a:sym typeface="Bungee"/>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1pPr>
            <a:lvl2pPr marL="914400" lvl="1"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2pPr>
            <a:lvl3pPr marL="1371600" lvl="2"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3pPr>
            <a:lvl4pPr marL="1828800" lvl="3"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4pPr>
            <a:lvl5pPr marL="2286000" lvl="4"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5pPr>
            <a:lvl6pPr marL="2743200" lvl="5"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6pPr>
            <a:lvl7pPr marL="3200400" lvl="6"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7pPr>
            <a:lvl8pPr marL="3657600" lvl="7"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8pPr>
            <a:lvl9pPr marL="4114800" lvl="8" indent="-317500">
              <a:lnSpc>
                <a:spcPct val="100000"/>
              </a:lnSpc>
              <a:spcBef>
                <a:spcPts val="1600"/>
              </a:spcBef>
              <a:spcAft>
                <a:spcPts val="1600"/>
              </a:spcAft>
              <a:buClr>
                <a:schemeClr val="lt1"/>
              </a:buClr>
              <a:buSzPts val="1400"/>
              <a:buFont typeface="Lato"/>
              <a:buChar char="■"/>
              <a:defRPr>
                <a:solidFill>
                  <a:schemeClr val="lt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8" r:id="rId18"/>
    <p:sldLayoutId id="2147483669" r:id="rId19"/>
    <p:sldLayoutId id="2147483670" r:id="rId20"/>
    <p:sldLayoutId id="2147483671" r:id="rId21"/>
    <p:sldLayoutId id="2147483672" r:id="rId22"/>
    <p:sldLayoutId id="2147483673"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Bungee"/>
              <a:buNone/>
              <a:defRPr sz="2800">
                <a:solidFill>
                  <a:schemeClr val="lt1"/>
                </a:solidFill>
                <a:latin typeface="Bungee"/>
                <a:ea typeface="Bungee"/>
                <a:cs typeface="Bungee"/>
                <a:sym typeface="Bungee"/>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1pPr>
            <a:lvl2pPr marL="914400" lvl="1"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2pPr>
            <a:lvl3pPr marL="1371600" lvl="2"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3pPr>
            <a:lvl4pPr marL="1828800" lvl="3"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4pPr>
            <a:lvl5pPr marL="2286000" lvl="4"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5pPr>
            <a:lvl6pPr marL="2743200" lvl="5"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6pPr>
            <a:lvl7pPr marL="3200400" lvl="6"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7pPr>
            <a:lvl8pPr marL="3657600" lvl="7"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8pPr>
            <a:lvl9pPr marL="4114800" lvl="8" indent="-317500">
              <a:lnSpc>
                <a:spcPct val="100000"/>
              </a:lnSpc>
              <a:spcBef>
                <a:spcPts val="1600"/>
              </a:spcBef>
              <a:spcAft>
                <a:spcPts val="1600"/>
              </a:spcAft>
              <a:buClr>
                <a:schemeClr val="lt1"/>
              </a:buClr>
              <a:buSzPts val="1400"/>
              <a:buFont typeface="Lato"/>
              <a:buChar char="■"/>
              <a:defRPr>
                <a:solidFill>
                  <a:schemeClr val="lt1"/>
                </a:solidFill>
                <a:latin typeface="Lato"/>
                <a:ea typeface="Lato"/>
                <a:cs typeface="Lato"/>
                <a:sym typeface="Lato"/>
              </a:defRPr>
            </a:lvl9pPr>
          </a:lstStyle>
          <a:p>
            <a:endParaRPr/>
          </a:p>
        </p:txBody>
      </p:sp>
    </p:spTree>
    <p:extLst>
      <p:ext uri="{BB962C8B-B14F-4D97-AF65-F5344CB8AC3E}">
        <p14:creationId xmlns:p14="http://schemas.microsoft.com/office/powerpoint/2010/main" val="355032803"/>
      </p:ext>
    </p:extLst>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teachmephysiology.com/the-basics/dna-transcription/"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khanacademy.org/science/biology/gene-expression-central-dogma/translation-polypeptides/a/protein-targeting-and-traffic"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geeksforgeeks.org/dna-protein-python-3/" TargetMode="External"/><Relationship Id="rId2" Type="http://schemas.openxmlformats.org/officeDocument/2006/relationships/hyperlink" Target="https://stackoverflow.com/questions/50031180/dna-to-rna-transcription-code-in-python-3-6-failing-acgtxxxcttaa-test" TargetMode="External"/><Relationship Id="rId1" Type="http://schemas.openxmlformats.org/officeDocument/2006/relationships/slideLayout" Target="../slideLayouts/slideLayout2.xml"/><Relationship Id="rId4" Type="http://schemas.openxmlformats.org/officeDocument/2006/relationships/hyperlink" Target="https://www.researchgate.net/publication/325827703_Transcription_and_translatio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98"/>
        <p:cNvGrpSpPr/>
        <p:nvPr/>
      </p:nvGrpSpPr>
      <p:grpSpPr>
        <a:xfrm>
          <a:off x="0" y="0"/>
          <a:ext cx="0" cy="0"/>
          <a:chOff x="0" y="0"/>
          <a:chExt cx="0" cy="0"/>
        </a:xfrm>
      </p:grpSpPr>
      <p:sp>
        <p:nvSpPr>
          <p:cNvPr id="199" name="Google Shape;199;p30"/>
          <p:cNvSpPr/>
          <p:nvPr/>
        </p:nvSpPr>
        <p:spPr>
          <a:xfrm>
            <a:off x="228600" y="285750"/>
            <a:ext cx="3352800" cy="3352800"/>
          </a:xfrm>
          <a:prstGeom prst="ellipse">
            <a:avLst/>
          </a:prstGeom>
          <a:solidFill>
            <a:schemeClr val="accent2"/>
          </a:solidFill>
          <a:ln/>
        </p:spPr>
        <p:style>
          <a:lnRef idx="0">
            <a:schemeClr val="dk1"/>
          </a:lnRef>
          <a:fillRef idx="3">
            <a:schemeClr val="dk1"/>
          </a:fillRef>
          <a:effectRef idx="3">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txBox="1">
            <a:spLocks noGrp="1"/>
          </p:cNvSpPr>
          <p:nvPr>
            <p:ph type="ctrTitle"/>
          </p:nvPr>
        </p:nvSpPr>
        <p:spPr>
          <a:xfrm>
            <a:off x="152400" y="514350"/>
            <a:ext cx="3581400" cy="1600200"/>
          </a:xfrm>
          <a:prstGeom prst="rect">
            <a:avLst/>
          </a:prstGeom>
        </p:spPr>
        <p:txBody>
          <a:bodyPr spcFirstLastPara="1" wrap="square" lIns="91425" tIns="91425" rIns="91425" bIns="91425" anchor="b" anchorCtr="0">
            <a:noAutofit/>
          </a:bodyPr>
          <a:lstStyle/>
          <a:p>
            <a:pPr marL="0" lvl="0" indent="0" rtl="1">
              <a:spcBef>
                <a:spcPts val="0"/>
              </a:spcBef>
              <a:spcAft>
                <a:spcPts val="0"/>
              </a:spcAft>
              <a:buNone/>
            </a:pPr>
            <a:r>
              <a:rPr lang="en-US" sz="3600" b="1" dirty="0">
                <a:solidFill>
                  <a:schemeClr val="bg1"/>
                </a:solidFill>
                <a:effectLst>
                  <a:outerShdw blurRad="38100" dist="38100" dir="2700000" algn="tl">
                    <a:srgbClr val="000000">
                      <a:alpha val="43137"/>
                    </a:srgbClr>
                  </a:outerShdw>
                </a:effectLst>
                <a:latin typeface="+mn-lt"/>
              </a:rPr>
              <a:t>DNA</a:t>
            </a:r>
            <a:r>
              <a:rPr lang="en-US" sz="4400" dirty="0">
                <a:solidFill>
                  <a:schemeClr val="bg1"/>
                </a:solidFill>
                <a:latin typeface="+mn-lt"/>
              </a:rPr>
              <a:t> </a:t>
            </a:r>
            <a:br>
              <a:rPr lang="en-US" sz="4400" dirty="0">
                <a:solidFill>
                  <a:schemeClr val="bg1"/>
                </a:solidFill>
                <a:latin typeface="+mn-lt"/>
              </a:rPr>
            </a:br>
            <a:r>
              <a:rPr lang="en-US" sz="3600" b="1" dirty="0">
                <a:solidFill>
                  <a:schemeClr val="bg1"/>
                </a:solidFill>
                <a:effectLst>
                  <a:outerShdw blurRad="38100" dist="38100" dir="2700000" algn="tl">
                    <a:srgbClr val="000000">
                      <a:alpha val="43137"/>
                    </a:srgbClr>
                  </a:outerShdw>
                </a:effectLst>
                <a:latin typeface="+mn-lt"/>
              </a:rPr>
              <a:t>To </a:t>
            </a:r>
            <a:r>
              <a:rPr lang="en-US" sz="4000" b="1" dirty="0">
                <a:solidFill>
                  <a:schemeClr val="bg1"/>
                </a:solidFill>
                <a:effectLst>
                  <a:outerShdw blurRad="38100" dist="38100" dir="2700000" algn="tl">
                    <a:srgbClr val="000000">
                      <a:alpha val="43137"/>
                    </a:srgbClr>
                  </a:outerShdw>
                </a:effectLst>
                <a:latin typeface="+mn-lt"/>
              </a:rPr>
              <a:t>Protein</a:t>
            </a:r>
            <a:endParaRPr sz="3600" b="1" dirty="0">
              <a:solidFill>
                <a:schemeClr val="bg1"/>
              </a:solidFill>
              <a:effectLst>
                <a:outerShdw blurRad="38100" dist="38100" dir="2700000" algn="tl">
                  <a:srgbClr val="000000">
                    <a:alpha val="43137"/>
                  </a:srgbClr>
                </a:outerShdw>
              </a:effectLst>
              <a:latin typeface="+mn-lt"/>
            </a:endParaRPr>
          </a:p>
        </p:txBody>
      </p:sp>
      <p:sp>
        <p:nvSpPr>
          <p:cNvPr id="201" name="Google Shape;201;p30"/>
          <p:cNvSpPr txBox="1">
            <a:spLocks noGrp="1"/>
          </p:cNvSpPr>
          <p:nvPr>
            <p:ph type="subTitle" idx="1"/>
          </p:nvPr>
        </p:nvSpPr>
        <p:spPr>
          <a:xfrm>
            <a:off x="419100" y="2266950"/>
            <a:ext cx="297180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bg1"/>
                </a:solidFill>
                <a:latin typeface="+mn-lt"/>
              </a:rPr>
              <a:t>Let’s Go Know more about Translate DNA to Protein.!!</a:t>
            </a:r>
            <a:endParaRPr sz="1600" dirty="0">
              <a:solidFill>
                <a:schemeClr val="bg1"/>
              </a:solidFill>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7"/>
          <p:cNvSpPr txBox="1">
            <a:spLocks noGrp="1"/>
          </p:cNvSpPr>
          <p:nvPr>
            <p:ph type="title"/>
          </p:nvPr>
        </p:nvSpPr>
        <p:spPr>
          <a:xfrm>
            <a:off x="914400" y="319415"/>
            <a:ext cx="5486400" cy="572700"/>
          </a:xfrm>
          <a:prstGeom prst="rect">
            <a:avLst/>
          </a:prstGeom>
        </p:spPr>
        <p:txBody>
          <a:bodyPr spcFirstLastPara="1" wrap="square" lIns="91425" tIns="91425" rIns="91425" bIns="91425" anchor="t" anchorCtr="0">
            <a:noAutofit/>
          </a:bodyPr>
          <a:lstStyle/>
          <a:p>
            <a:pPr lvl="0"/>
            <a:r>
              <a:rPr lang="en-US" sz="1800" b="1" dirty="0">
                <a:effectLst>
                  <a:outerShdw blurRad="38100" dist="38100" dir="2700000" algn="tl">
                    <a:srgbClr val="000000">
                      <a:alpha val="43137"/>
                    </a:srgbClr>
                  </a:outerShdw>
                </a:effectLst>
                <a:latin typeface="+mn-lt"/>
              </a:rPr>
              <a:t>First DNA transcription in Eukaryotes</a:t>
            </a:r>
            <a:endParaRPr sz="1800" dirty="0">
              <a:effectLst>
                <a:outerShdw blurRad="38100" dist="38100" dir="2700000" algn="tl">
                  <a:srgbClr val="000000">
                    <a:alpha val="43137"/>
                  </a:srgbClr>
                </a:outerShdw>
              </a:effectLst>
              <a:latin typeface="+mn-lt"/>
            </a:endParaRPr>
          </a:p>
        </p:txBody>
      </p:sp>
      <p:sp>
        <p:nvSpPr>
          <p:cNvPr id="400" name="Google Shape;400;p37"/>
          <p:cNvSpPr txBox="1">
            <a:spLocks noGrp="1"/>
          </p:cNvSpPr>
          <p:nvPr>
            <p:ph type="subTitle" idx="4294967295"/>
          </p:nvPr>
        </p:nvSpPr>
        <p:spPr>
          <a:xfrm>
            <a:off x="0" y="590550"/>
            <a:ext cx="8839198" cy="4343400"/>
          </a:xfrm>
          <a:prstGeom prst="rect">
            <a:avLst/>
          </a:prstGeom>
        </p:spPr>
        <p:txBody>
          <a:bodyPr spcFirstLastPara="1" wrap="square" lIns="91425" tIns="91425" rIns="91425" bIns="91425" anchor="t" anchorCtr="0">
            <a:noAutofit/>
          </a:bodyPr>
          <a:lstStyle/>
          <a:p>
            <a:pPr marL="114300" indent="0" fontAlgn="base">
              <a:lnSpc>
                <a:spcPct val="200000"/>
              </a:lnSpc>
              <a:buNone/>
            </a:pPr>
            <a:r>
              <a:rPr lang="en-US" sz="1400" b="1" dirty="0">
                <a:solidFill>
                  <a:srgbClr val="FFC000"/>
                </a:solidFill>
                <a:effectLst>
                  <a:outerShdw blurRad="38100" dist="38100" dir="2700000" algn="tl">
                    <a:srgbClr val="000000">
                      <a:alpha val="43137"/>
                    </a:srgbClr>
                  </a:outerShdw>
                </a:effectLst>
                <a:latin typeface="+mn-lt"/>
              </a:rPr>
              <a:t>Eukaryotic transcription</a:t>
            </a:r>
            <a:r>
              <a:rPr lang="en-US" sz="1400" dirty="0">
                <a:latin typeface="+mn-lt"/>
              </a:rPr>
              <a:t> </a:t>
            </a:r>
          </a:p>
          <a:p>
            <a:pPr marL="114300" indent="0" fontAlgn="base">
              <a:lnSpc>
                <a:spcPct val="200000"/>
              </a:lnSpc>
              <a:buNone/>
            </a:pPr>
            <a:r>
              <a:rPr lang="en-US" sz="1400" dirty="0">
                <a:latin typeface="+mn-lt"/>
              </a:rPr>
              <a:t>is the elaborate process that eukaryotic cells use to copy genetic information stored in DNA into units of  transportable complementary RNA replica. </a:t>
            </a:r>
          </a:p>
          <a:p>
            <a:pPr marL="114300" indent="0" fontAlgn="base">
              <a:lnSpc>
                <a:spcPct val="200000"/>
              </a:lnSpc>
              <a:buNone/>
            </a:pPr>
            <a:r>
              <a:rPr lang="en-US" sz="1400" dirty="0">
                <a:latin typeface="+mn-lt"/>
              </a:rPr>
              <a:t>Unlike prokaryotic RNA polymerase that initiates the transcription of all different types of RNA, RNA polymerase in eukaryotes (including humans) comes in three variations, </a:t>
            </a:r>
          </a:p>
          <a:p>
            <a:pPr marL="114300" indent="0" fontAlgn="base">
              <a:lnSpc>
                <a:spcPct val="200000"/>
              </a:lnSpc>
              <a:buNone/>
            </a:pPr>
            <a:r>
              <a:rPr lang="en-US" sz="1400" dirty="0">
                <a:latin typeface="+mn-lt"/>
              </a:rPr>
              <a:t>each translating a different type of gene.</a:t>
            </a:r>
          </a:p>
          <a:p>
            <a:pPr marL="114300" indent="0" fontAlgn="base">
              <a:lnSpc>
                <a:spcPct val="200000"/>
              </a:lnSpc>
              <a:buNone/>
            </a:pPr>
            <a:endParaRPr lang="en-US" sz="1400" dirty="0">
              <a:latin typeface="+mn-lt"/>
            </a:endParaRPr>
          </a:p>
          <a:p>
            <a:pPr marL="114300" indent="0" fontAlgn="base">
              <a:lnSpc>
                <a:spcPct val="200000"/>
              </a:lnSpc>
              <a:buNone/>
            </a:pPr>
            <a:r>
              <a:rPr lang="en-US" sz="1400" dirty="0">
                <a:latin typeface="+mn-lt"/>
              </a:rPr>
              <a:t> A eukaryotic cell has a nucleus that separates the processes of transcription and translation. Eukaryotic transcription occurs within the nucleus where DNA is packaged into nucleosomes and higher order chromatin structures. </a:t>
            </a:r>
            <a:endParaRPr sz="1400" dirty="0">
              <a:latin typeface="+mn-lt"/>
            </a:endParaRPr>
          </a:p>
        </p:txBody>
      </p:sp>
      <p:cxnSp>
        <p:nvCxnSpPr>
          <p:cNvPr id="407" name="Google Shape;407;p37"/>
          <p:cNvCxnSpPr/>
          <p:nvPr/>
        </p:nvCxnSpPr>
        <p:spPr>
          <a:xfrm flipV="1">
            <a:off x="5257800" y="514350"/>
            <a:ext cx="0" cy="381000"/>
          </a:xfrm>
          <a:prstGeom prst="straightConnector1">
            <a:avLst/>
          </a:prstGeom>
          <a:ln>
            <a:headEnd type="none" w="med" len="med"/>
            <a:tailEnd type="oval" w="med" len="med"/>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8"/>
          <p:cNvSpPr txBox="1">
            <a:spLocks noGrp="1"/>
          </p:cNvSpPr>
          <p:nvPr>
            <p:ph type="title"/>
          </p:nvPr>
        </p:nvSpPr>
        <p:spPr>
          <a:xfrm>
            <a:off x="838200" y="209550"/>
            <a:ext cx="8076600" cy="572700"/>
          </a:xfrm>
          <a:prstGeom prst="rect">
            <a:avLst/>
          </a:prstGeom>
        </p:spPr>
        <p:txBody>
          <a:bodyPr spcFirstLastPara="1" wrap="square" lIns="91425" tIns="91425" rIns="91425" bIns="91425" anchor="t" anchorCtr="0">
            <a:noAutofit/>
          </a:bodyPr>
          <a:lstStyle/>
          <a:p>
            <a:r>
              <a:rPr lang="en-US" b="1" dirty="0">
                <a:solidFill>
                  <a:srgbClr val="FFC000"/>
                </a:solidFill>
                <a:effectLst>
                  <a:outerShdw blurRad="38100" dist="38100" dir="2700000" algn="tl">
                    <a:srgbClr val="000000">
                      <a:alpha val="43137"/>
                    </a:srgbClr>
                  </a:outerShdw>
                </a:effectLst>
                <a:latin typeface="+mn-lt"/>
              </a:rPr>
              <a:t>Second DNA transcription in Prokaryotes</a:t>
            </a:r>
            <a:r>
              <a:rPr lang="en-US" dirty="0">
                <a:solidFill>
                  <a:srgbClr val="FFC000"/>
                </a:solidFill>
                <a:effectLst>
                  <a:outerShdw blurRad="38100" dist="38100" dir="2700000" algn="tl">
                    <a:srgbClr val="000000">
                      <a:alpha val="43137"/>
                    </a:srgbClr>
                  </a:outerShdw>
                </a:effectLst>
                <a:latin typeface="+mn-lt"/>
              </a:rPr>
              <a:t> </a:t>
            </a:r>
            <a:br>
              <a:rPr lang="en-US" b="1" dirty="0">
                <a:solidFill>
                  <a:srgbClr val="FFC000"/>
                </a:solidFill>
                <a:effectLst>
                  <a:outerShdw blurRad="38100" dist="38100" dir="2700000" algn="tl">
                    <a:srgbClr val="000000">
                      <a:alpha val="43137"/>
                    </a:srgbClr>
                  </a:outerShdw>
                </a:effectLst>
                <a:latin typeface="+mn-lt"/>
              </a:rPr>
            </a:br>
            <a:endParaRPr b="1" dirty="0">
              <a:solidFill>
                <a:srgbClr val="FFC000"/>
              </a:solidFill>
              <a:effectLst>
                <a:outerShdw blurRad="38100" dist="38100" dir="2700000" algn="tl">
                  <a:srgbClr val="000000">
                    <a:alpha val="43137"/>
                  </a:srgbClr>
                </a:outerShdw>
              </a:effectLst>
              <a:latin typeface="+mn-lt"/>
            </a:endParaRPr>
          </a:p>
        </p:txBody>
      </p:sp>
      <p:sp>
        <p:nvSpPr>
          <p:cNvPr id="415" name="Google Shape;415;p38"/>
          <p:cNvSpPr txBox="1">
            <a:spLocks noGrp="1"/>
          </p:cNvSpPr>
          <p:nvPr>
            <p:ph type="subTitle" idx="1"/>
          </p:nvPr>
        </p:nvSpPr>
        <p:spPr>
          <a:xfrm>
            <a:off x="381600" y="590550"/>
            <a:ext cx="8076600" cy="4191000"/>
          </a:xfrm>
          <a:prstGeom prst="rect">
            <a:avLst/>
          </a:prstGeom>
        </p:spPr>
        <p:txBody>
          <a:bodyPr spcFirstLastPara="1" wrap="square" lIns="91425" tIns="91425" rIns="91425" bIns="91425" anchor="t" anchorCtr="0">
            <a:noAutofit/>
          </a:bodyPr>
          <a:lstStyle/>
          <a:p>
            <a:pPr marL="285750" indent="-285750" algn="l">
              <a:lnSpc>
                <a:spcPct val="150000"/>
              </a:lnSpc>
              <a:buClrTx/>
              <a:buFont typeface="Wingdings" pitchFamily="2" charset="2"/>
              <a:buChar char="v"/>
            </a:pPr>
            <a:r>
              <a:rPr lang="en-US" dirty="0">
                <a:latin typeface="+mn-lt"/>
              </a:rPr>
              <a:t>Transcription in prokaryotes (as in eukaryotes) requires the DNA double helix to partially unwind in the region of RNA synthesis. The region of unwinding is called a transcription bubble. Transcription always proceeds from the same DNA strand for each gene,</a:t>
            </a:r>
          </a:p>
          <a:p>
            <a:pPr marL="285750" indent="-285750" algn="l">
              <a:lnSpc>
                <a:spcPct val="150000"/>
              </a:lnSpc>
              <a:buClrTx/>
              <a:buFont typeface="Wingdings" pitchFamily="2" charset="2"/>
              <a:buChar char="v"/>
            </a:pPr>
            <a:endParaRPr lang="en-US" dirty="0">
              <a:latin typeface="+mn-lt"/>
            </a:endParaRPr>
          </a:p>
          <a:p>
            <a:pPr marL="285750" indent="-285750" algn="l">
              <a:lnSpc>
                <a:spcPct val="150000"/>
              </a:lnSpc>
              <a:buClrTx/>
              <a:buFont typeface="Wingdings" pitchFamily="2" charset="2"/>
              <a:buChar char="v"/>
            </a:pPr>
            <a:r>
              <a:rPr lang="en-US" dirty="0">
                <a:latin typeface="+mn-lt"/>
              </a:rPr>
              <a:t>which is called the template strand. The RNA product is complementary to the template strand and is almost identical to the other (non-template) DNA strand, </a:t>
            </a:r>
          </a:p>
          <a:p>
            <a:pPr marL="285750" indent="-285750" algn="l">
              <a:lnSpc>
                <a:spcPct val="150000"/>
              </a:lnSpc>
              <a:buClrTx/>
              <a:buFont typeface="Wingdings" pitchFamily="2" charset="2"/>
              <a:buChar char="v"/>
            </a:pPr>
            <a:r>
              <a:rPr lang="en-US" dirty="0">
                <a:latin typeface="+mn-lt"/>
              </a:rPr>
              <a:t>called the sense or coding strand. The only difference is that in RNA all of the T nucleotides are replaced with U nucleotides.</a:t>
            </a:r>
          </a:p>
          <a:p>
            <a:pPr marL="0" indent="0" algn="l">
              <a:lnSpc>
                <a:spcPct val="150000"/>
              </a:lnSpc>
            </a:pPr>
            <a:endParaRPr lang="en-US" dirty="0">
              <a:latin typeface="+mn-lt"/>
            </a:endParaRPr>
          </a:p>
          <a:p>
            <a:pPr marL="285750" indent="-285750" algn="l">
              <a:lnSpc>
                <a:spcPct val="150000"/>
              </a:lnSpc>
              <a:buFont typeface="Wingdings" pitchFamily="2" charset="2"/>
              <a:buChar char="v"/>
            </a:pPr>
            <a:r>
              <a:rPr lang="en-US" dirty="0">
                <a:latin typeface="+mn-lt"/>
              </a:rPr>
              <a:t>The nucleotide on the DNA template strand that corresponds to the site from which the first 5′ RNA nucleotide is transcribed is called the +1 nucleotide, or the initiation site. </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4"/>
          <p:cNvSpPr txBox="1">
            <a:spLocks noGrp="1"/>
          </p:cNvSpPr>
          <p:nvPr>
            <p:ph type="title"/>
          </p:nvPr>
        </p:nvSpPr>
        <p:spPr>
          <a:xfrm>
            <a:off x="304800" y="3943350"/>
            <a:ext cx="8520600" cy="841800"/>
          </a:xfrm>
          <a:prstGeom prst="rect">
            <a:avLst/>
          </a:prstGeom>
        </p:spPr>
        <p:txBody>
          <a:bodyPr spcFirstLastPara="1" wrap="square" lIns="91425" tIns="91425" rIns="91425" bIns="91425" anchor="ctr" anchorCtr="0">
            <a:noAutofit/>
          </a:bodyPr>
          <a:lstStyle/>
          <a:p>
            <a:r>
              <a:rPr lang="en-US" sz="3200" b="1" i="1" dirty="0">
                <a:effectLst>
                  <a:outerShdw blurRad="38100" dist="38100" dir="2700000" algn="tl">
                    <a:srgbClr val="000000">
                      <a:alpha val="43137"/>
                    </a:srgbClr>
                  </a:outerShdw>
                </a:effectLst>
                <a:latin typeface="+mn-lt"/>
              </a:rPr>
              <a:t>What is the steps of transcription DNA??</a:t>
            </a:r>
            <a:br>
              <a:rPr lang="en-US" sz="3200" b="1" dirty="0">
                <a:effectLst>
                  <a:outerShdw blurRad="38100" dist="38100" dir="2700000" algn="tl">
                    <a:srgbClr val="000000">
                      <a:alpha val="43137"/>
                    </a:srgbClr>
                  </a:outerShdw>
                </a:effectLst>
                <a:latin typeface="+mn-lt"/>
              </a:rPr>
            </a:br>
            <a:endParaRPr sz="3200" b="1" dirty="0">
              <a:effectLst>
                <a:outerShdw blurRad="38100" dist="38100" dir="2700000" algn="tl">
                  <a:srgbClr val="000000">
                    <a:alpha val="43137"/>
                  </a:srgbClr>
                </a:outerShdw>
              </a:effectLst>
              <a:latin typeface="+mn-lt"/>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1" y="1071561"/>
            <a:ext cx="4114800" cy="25717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92174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5"/>
          <p:cNvSpPr txBox="1">
            <a:spLocks noGrp="1"/>
          </p:cNvSpPr>
          <p:nvPr>
            <p:ph type="title"/>
          </p:nvPr>
        </p:nvSpPr>
        <p:spPr>
          <a:xfrm>
            <a:off x="762000" y="57150"/>
            <a:ext cx="8076600" cy="572700"/>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effectLst>
                  <a:outerShdw blurRad="38100" dist="38100" dir="2700000" algn="tl">
                    <a:srgbClr val="000000">
                      <a:alpha val="43137"/>
                    </a:srgbClr>
                  </a:outerShdw>
                </a:effectLst>
                <a:latin typeface="+mn-lt"/>
              </a:rPr>
              <a:t>Our Steps</a:t>
            </a:r>
            <a:endParaRPr sz="2400" b="1" dirty="0">
              <a:effectLst>
                <a:outerShdw blurRad="38100" dist="38100" dir="2700000" algn="tl">
                  <a:srgbClr val="000000">
                    <a:alpha val="43137"/>
                  </a:srgbClr>
                </a:outerShdw>
              </a:effectLst>
              <a:latin typeface="+mn-lt"/>
            </a:endParaRPr>
          </a:p>
        </p:txBody>
      </p:sp>
      <p:sp>
        <p:nvSpPr>
          <p:cNvPr id="262" name="Google Shape;262;p35"/>
          <p:cNvSpPr txBox="1">
            <a:spLocks noGrp="1"/>
          </p:cNvSpPr>
          <p:nvPr>
            <p:ph type="subTitle" idx="15"/>
          </p:nvPr>
        </p:nvSpPr>
        <p:spPr>
          <a:xfrm>
            <a:off x="762000" y="742950"/>
            <a:ext cx="8229600" cy="4248150"/>
          </a:xfrm>
          <a:prstGeom prst="rect">
            <a:avLst/>
          </a:prstGeom>
          <a:ln>
            <a:noFill/>
          </a:ln>
          <a:effectLst>
            <a:outerShdw blurRad="50800" dist="38100" dir="5400000" algn="t"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spcFirstLastPara="1" wrap="square" lIns="91425" tIns="91425" rIns="91425" bIns="91425" anchor="t" anchorCtr="0">
            <a:noAutofit/>
          </a:bodyPr>
          <a:lstStyle/>
          <a:p>
            <a:pPr algn="l" fontAlgn="base"/>
            <a:r>
              <a:rPr lang="en-US" b="1" dirty="0">
                <a:solidFill>
                  <a:srgbClr val="FFC000"/>
                </a:solidFill>
                <a:effectLst>
                  <a:outerShdw blurRad="38100" dist="38100" dir="2700000" algn="tl">
                    <a:srgbClr val="000000">
                      <a:alpha val="43137"/>
                    </a:srgbClr>
                  </a:outerShdw>
                </a:effectLst>
                <a:latin typeface="+mn-lt"/>
              </a:rPr>
              <a:t>Step 1: Initiation</a:t>
            </a:r>
          </a:p>
          <a:p>
            <a:pPr algn="l" fontAlgn="base"/>
            <a:endParaRPr lang="en-US" dirty="0">
              <a:latin typeface="+mn-lt"/>
            </a:endParaRPr>
          </a:p>
          <a:p>
            <a:pPr algn="l" fontAlgn="base"/>
            <a:r>
              <a:rPr lang="en-US" b="1" dirty="0">
                <a:solidFill>
                  <a:schemeClr val="tx2"/>
                </a:solidFill>
                <a:latin typeface="+mn-lt"/>
              </a:rPr>
              <a:t>Initiation</a:t>
            </a:r>
            <a:r>
              <a:rPr lang="en-US" dirty="0">
                <a:solidFill>
                  <a:schemeClr val="tx2"/>
                </a:solidFill>
                <a:latin typeface="+mn-lt"/>
              </a:rPr>
              <a:t> </a:t>
            </a:r>
            <a:r>
              <a:rPr lang="en-US" dirty="0">
                <a:latin typeface="+mn-lt"/>
              </a:rPr>
              <a:t>is the beginning of transcription. It occurs when the enzyme RNA polymerase binds to a region of a gene called the promoter. the enzyme can ‘‘read’’ the bases in one of the DNA strands. </a:t>
            </a:r>
          </a:p>
          <a:p>
            <a:pPr algn="l" fontAlgn="base"/>
            <a:endParaRPr lang="en-US" dirty="0">
              <a:latin typeface="+mn-lt"/>
            </a:endParaRPr>
          </a:p>
          <a:p>
            <a:pPr algn="l" fontAlgn="base"/>
            <a:r>
              <a:rPr lang="en-US" b="1" dirty="0">
                <a:solidFill>
                  <a:srgbClr val="FFC000"/>
                </a:solidFill>
                <a:effectLst>
                  <a:outerShdw blurRad="38100" dist="38100" dir="2700000" algn="tl">
                    <a:srgbClr val="000000">
                      <a:alpha val="43137"/>
                    </a:srgbClr>
                  </a:outerShdw>
                </a:effectLst>
                <a:latin typeface="+mn-lt"/>
              </a:rPr>
              <a:t>Step 2: Elongation</a:t>
            </a:r>
          </a:p>
          <a:p>
            <a:pPr algn="l" fontAlgn="base"/>
            <a:endParaRPr lang="en-US" dirty="0">
              <a:latin typeface="+mn-lt"/>
            </a:endParaRPr>
          </a:p>
          <a:p>
            <a:pPr algn="l" fontAlgn="base"/>
            <a:r>
              <a:rPr lang="en-US" b="1" dirty="0">
                <a:latin typeface="+mn-lt"/>
              </a:rPr>
              <a:t>Elongation</a:t>
            </a:r>
            <a:r>
              <a:rPr lang="en-US" dirty="0">
                <a:latin typeface="+mn-lt"/>
              </a:rPr>
              <a:t> is the addition of nucleotides to the mRNA strand. RNA polymerase reads the unwound DNA strand and builds the mRNA molecule, using complementary base pairs. </a:t>
            </a:r>
          </a:p>
          <a:p>
            <a:pPr algn="l" fontAlgn="base"/>
            <a:endParaRPr lang="en-US" dirty="0">
              <a:latin typeface="+mn-lt"/>
            </a:endParaRPr>
          </a:p>
          <a:p>
            <a:pPr algn="l" fontAlgn="base"/>
            <a:r>
              <a:rPr lang="en-US" b="1" dirty="0">
                <a:solidFill>
                  <a:srgbClr val="FFC000"/>
                </a:solidFill>
                <a:latin typeface="+mn-lt"/>
              </a:rPr>
              <a:t>Step 3: Termination</a:t>
            </a:r>
          </a:p>
          <a:p>
            <a:pPr algn="l" fontAlgn="base"/>
            <a:endParaRPr lang="en-US" dirty="0">
              <a:latin typeface="+mn-lt"/>
            </a:endParaRPr>
          </a:p>
          <a:p>
            <a:pPr algn="l" fontAlgn="base"/>
            <a:r>
              <a:rPr lang="en-US" b="1" dirty="0">
                <a:latin typeface="+mn-lt"/>
              </a:rPr>
              <a:t>Termination</a:t>
            </a:r>
            <a:r>
              <a:rPr lang="en-US" dirty="0">
                <a:latin typeface="+mn-lt"/>
              </a:rPr>
              <a:t> is the ending of transcription, and occurs when RNA polymerase crosses a stop (termination) sequence in the gene. The mRNA strand is complete.</a:t>
            </a:r>
            <a:endParaRPr dirty="0"/>
          </a:p>
        </p:txBody>
      </p:sp>
    </p:spTree>
    <p:extLst>
      <p:ext uri="{BB962C8B-B14F-4D97-AF65-F5344CB8AC3E}">
        <p14:creationId xmlns:p14="http://schemas.microsoft.com/office/powerpoint/2010/main" val="2447284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9"/>
          <p:cNvSpPr txBox="1">
            <a:spLocks noGrp="1"/>
          </p:cNvSpPr>
          <p:nvPr>
            <p:ph type="body" idx="1"/>
          </p:nvPr>
        </p:nvSpPr>
        <p:spPr>
          <a:xfrm>
            <a:off x="685800" y="209550"/>
            <a:ext cx="5638800" cy="4267200"/>
          </a:xfrm>
          <a:prstGeom prst="rect">
            <a:avLst/>
          </a:prstGeom>
        </p:spPr>
        <p:txBody>
          <a:bodyPr spcFirstLastPara="1" wrap="square" lIns="91425" tIns="91425" rIns="91425" bIns="91425" anchor="t" anchorCtr="0">
            <a:noAutofit/>
          </a:bodyPr>
          <a:lstStyle/>
          <a:p>
            <a:pPr marL="139700" lvl="0" indent="0">
              <a:buNone/>
            </a:pPr>
            <a:r>
              <a:rPr lang="en-US" b="1" dirty="0">
                <a:solidFill>
                  <a:srgbClr val="FFC000"/>
                </a:solidFill>
                <a:effectLst>
                  <a:outerShdw blurRad="38100" dist="38100" dir="2700000" algn="tl">
                    <a:srgbClr val="000000">
                      <a:alpha val="43137"/>
                    </a:srgbClr>
                  </a:outerShdw>
                </a:effectLst>
                <a:latin typeface="+mn-lt"/>
              </a:rPr>
              <a:t>#---Transcription code---#</a:t>
            </a:r>
          </a:p>
          <a:p>
            <a:pPr marL="139700" lvl="0" indent="0">
              <a:buNone/>
            </a:pPr>
            <a:r>
              <a:rPr lang="en-US" dirty="0">
                <a:latin typeface="+mn-lt"/>
              </a:rPr>
              <a:t>#Sequence of DNA</a:t>
            </a:r>
          </a:p>
          <a:p>
            <a:pPr marL="139700" lvl="0" indent="0">
              <a:buNone/>
            </a:pPr>
            <a:r>
              <a:rPr lang="en-US" dirty="0" err="1">
                <a:latin typeface="+mn-lt"/>
              </a:rPr>
              <a:t>seq_DNA</a:t>
            </a:r>
            <a:r>
              <a:rPr lang="en-US" dirty="0">
                <a:latin typeface="+mn-lt"/>
              </a:rPr>
              <a:t> = "TAC GGC ATA“</a:t>
            </a:r>
          </a:p>
          <a:p>
            <a:pPr marL="139700" lvl="0" indent="0">
              <a:buNone/>
            </a:pPr>
            <a:r>
              <a:rPr lang="en-US" dirty="0">
                <a:latin typeface="+mn-lt"/>
              </a:rPr>
              <a:t>#Transcription Function</a:t>
            </a:r>
          </a:p>
          <a:p>
            <a:pPr marL="139700" lvl="0" indent="0">
              <a:buNone/>
            </a:pPr>
            <a:r>
              <a:rPr lang="en-US" dirty="0" err="1">
                <a:latin typeface="+mn-lt"/>
              </a:rPr>
              <a:t>def</a:t>
            </a:r>
            <a:r>
              <a:rPr lang="en-US" dirty="0">
                <a:latin typeface="+mn-lt"/>
              </a:rPr>
              <a:t>  transcription (</a:t>
            </a:r>
            <a:r>
              <a:rPr lang="en-US" dirty="0" err="1">
                <a:latin typeface="+mn-lt"/>
              </a:rPr>
              <a:t>dna</a:t>
            </a:r>
            <a:r>
              <a:rPr lang="en-US" dirty="0">
                <a:latin typeface="+mn-lt"/>
              </a:rPr>
              <a:t>): </a:t>
            </a:r>
          </a:p>
          <a:p>
            <a:pPr marL="139700" lvl="0" indent="0">
              <a:buNone/>
            </a:pPr>
            <a:r>
              <a:rPr lang="en-US" dirty="0">
                <a:latin typeface="+mn-lt"/>
              </a:rPr>
              <a:t>   mRNA = " "   </a:t>
            </a:r>
          </a:p>
          <a:p>
            <a:pPr marL="139700" lvl="0" indent="0">
              <a:buNone/>
            </a:pPr>
            <a:r>
              <a:rPr lang="en-US" dirty="0">
                <a:latin typeface="+mn-lt"/>
              </a:rPr>
              <a:t>   for i in </a:t>
            </a:r>
            <a:r>
              <a:rPr lang="en-US" dirty="0" err="1">
                <a:latin typeface="+mn-lt"/>
              </a:rPr>
              <a:t>dna</a:t>
            </a:r>
            <a:r>
              <a:rPr lang="en-US" dirty="0">
                <a:latin typeface="+mn-lt"/>
              </a:rPr>
              <a:t>:       </a:t>
            </a:r>
          </a:p>
          <a:p>
            <a:pPr marL="139700" lvl="0" indent="0">
              <a:buNone/>
            </a:pPr>
            <a:r>
              <a:rPr lang="en-US" dirty="0">
                <a:latin typeface="+mn-lt"/>
              </a:rPr>
              <a:t>   if i == 'A':        </a:t>
            </a:r>
          </a:p>
          <a:p>
            <a:pPr marL="139700" lvl="0" indent="0">
              <a:buNone/>
            </a:pPr>
            <a:r>
              <a:rPr lang="en-US" dirty="0">
                <a:latin typeface="+mn-lt"/>
              </a:rPr>
              <a:t>       mRNA += 'U'                </a:t>
            </a:r>
          </a:p>
          <a:p>
            <a:pPr marL="139700" lvl="0" indent="0">
              <a:buNone/>
            </a:pPr>
            <a:r>
              <a:rPr lang="en-US" dirty="0">
                <a:latin typeface="+mn-lt"/>
              </a:rPr>
              <a:t>      </a:t>
            </a:r>
            <a:r>
              <a:rPr lang="en-US" dirty="0" err="1">
                <a:latin typeface="+mn-lt"/>
              </a:rPr>
              <a:t>elif</a:t>
            </a:r>
            <a:r>
              <a:rPr lang="en-US" dirty="0">
                <a:latin typeface="+mn-lt"/>
              </a:rPr>
              <a:t> i == 'T':           </a:t>
            </a:r>
          </a:p>
          <a:p>
            <a:pPr marL="139700" lvl="0" indent="0">
              <a:buNone/>
            </a:pPr>
            <a:r>
              <a:rPr lang="en-US" dirty="0">
                <a:latin typeface="+mn-lt"/>
              </a:rPr>
              <a:t>            mRNA += 'A'             </a:t>
            </a:r>
          </a:p>
          <a:p>
            <a:pPr marL="139700" lvl="0" indent="0">
              <a:buNone/>
            </a:pPr>
            <a:r>
              <a:rPr lang="en-US" dirty="0">
                <a:latin typeface="+mn-lt"/>
              </a:rPr>
              <a:t>     </a:t>
            </a:r>
            <a:r>
              <a:rPr lang="en-US" dirty="0" err="1">
                <a:latin typeface="+mn-lt"/>
              </a:rPr>
              <a:t>elif</a:t>
            </a:r>
            <a:r>
              <a:rPr lang="en-US" dirty="0">
                <a:latin typeface="+mn-lt"/>
              </a:rPr>
              <a:t> i == 'C':           </a:t>
            </a:r>
          </a:p>
          <a:p>
            <a:pPr marL="139700" lvl="0" indent="0">
              <a:buNone/>
            </a:pPr>
            <a:r>
              <a:rPr lang="en-US" dirty="0">
                <a:latin typeface="+mn-lt"/>
              </a:rPr>
              <a:t>           mRNA += 'G'          </a:t>
            </a:r>
          </a:p>
          <a:p>
            <a:pPr marL="139700" lvl="0" indent="0">
              <a:buNone/>
            </a:pPr>
            <a:r>
              <a:rPr lang="en-US" dirty="0">
                <a:latin typeface="+mn-lt"/>
              </a:rPr>
              <a:t>     </a:t>
            </a:r>
            <a:r>
              <a:rPr lang="en-US" dirty="0" err="1">
                <a:latin typeface="+mn-lt"/>
              </a:rPr>
              <a:t>elif</a:t>
            </a:r>
            <a:r>
              <a:rPr lang="en-US" dirty="0">
                <a:latin typeface="+mn-lt"/>
              </a:rPr>
              <a:t> i == 'G':            </a:t>
            </a:r>
          </a:p>
          <a:p>
            <a:pPr marL="139700" lvl="0" indent="0">
              <a:buNone/>
            </a:pPr>
            <a:r>
              <a:rPr lang="en-US" dirty="0">
                <a:latin typeface="+mn-lt"/>
              </a:rPr>
              <a:t>            mRNA += 'C'            </a:t>
            </a:r>
          </a:p>
          <a:p>
            <a:pPr marL="139700" lvl="0" indent="0">
              <a:buNone/>
            </a:pPr>
            <a:r>
              <a:rPr lang="en-US" dirty="0">
                <a:latin typeface="+mn-lt"/>
              </a:rPr>
              <a:t>      </a:t>
            </a:r>
            <a:r>
              <a:rPr lang="en-US" dirty="0" err="1">
                <a:latin typeface="+mn-lt"/>
              </a:rPr>
              <a:t>elif</a:t>
            </a:r>
            <a:r>
              <a:rPr lang="en-US" dirty="0">
                <a:latin typeface="+mn-lt"/>
              </a:rPr>
              <a:t> i == ' ':            </a:t>
            </a:r>
          </a:p>
          <a:p>
            <a:pPr marL="139700" lvl="0" indent="0">
              <a:buNone/>
            </a:pPr>
            <a:r>
              <a:rPr lang="en-US" dirty="0">
                <a:latin typeface="+mn-lt"/>
              </a:rPr>
              <a:t>            mRNA += ' '                </a:t>
            </a:r>
          </a:p>
          <a:p>
            <a:pPr marL="139700" lvl="0" indent="0">
              <a:buNone/>
            </a:pPr>
            <a:r>
              <a:rPr lang="en-US" dirty="0">
                <a:latin typeface="+mn-lt"/>
              </a:rPr>
              <a:t>else:           </a:t>
            </a:r>
          </a:p>
          <a:p>
            <a:pPr marL="139700" lvl="0" indent="0">
              <a:buNone/>
            </a:pPr>
            <a:r>
              <a:rPr lang="en-US" dirty="0">
                <a:latin typeface="+mn-lt"/>
              </a:rPr>
              <a:t> print("Invalid")  </a:t>
            </a:r>
          </a:p>
          <a:p>
            <a:pPr marL="139700" lvl="0" indent="0">
              <a:buNone/>
            </a:pPr>
            <a:r>
              <a:rPr lang="en-US" dirty="0">
                <a:latin typeface="+mn-lt"/>
              </a:rPr>
              <a:t>  return mRNA </a:t>
            </a:r>
          </a:p>
          <a:p>
            <a:pPr marL="139700" lvl="0" indent="0">
              <a:buNone/>
            </a:pPr>
            <a:r>
              <a:rPr lang="en-US" dirty="0" err="1">
                <a:latin typeface="+mn-lt"/>
              </a:rPr>
              <a:t>seq_mRNA</a:t>
            </a:r>
            <a:r>
              <a:rPr lang="en-US" dirty="0">
                <a:latin typeface="+mn-lt"/>
              </a:rPr>
              <a:t> = transcription(</a:t>
            </a:r>
            <a:r>
              <a:rPr lang="en-US" dirty="0" err="1">
                <a:latin typeface="+mn-lt"/>
              </a:rPr>
              <a:t>seq_DNA</a:t>
            </a:r>
            <a:r>
              <a:rPr lang="en-US" dirty="0">
                <a:latin typeface="+mn-lt"/>
              </a:rPr>
              <a:t>)</a:t>
            </a:r>
          </a:p>
          <a:p>
            <a:pPr marL="139700" lvl="0" indent="0">
              <a:buNone/>
            </a:pPr>
            <a:r>
              <a:rPr lang="en-US" dirty="0">
                <a:latin typeface="+mn-lt"/>
              </a:rPr>
              <a:t>print("The sequence of mRNA is [" + </a:t>
            </a:r>
            <a:r>
              <a:rPr lang="en-US" dirty="0" err="1">
                <a:latin typeface="+mn-lt"/>
              </a:rPr>
              <a:t>seq_mRNA</a:t>
            </a:r>
            <a:r>
              <a:rPr lang="en-US" dirty="0">
                <a:latin typeface="+mn-lt"/>
              </a:rPr>
              <a:t> + "]")</a:t>
            </a:r>
            <a:endParaRPr dirty="0">
              <a:latin typeface="+mn-lt"/>
            </a:endParaRPr>
          </a:p>
        </p:txBody>
      </p:sp>
      <p:pic>
        <p:nvPicPr>
          <p:cNvPr id="424" name="Google Shape;424;p39"/>
          <p:cNvPicPr preferRelativeResize="0"/>
          <p:nvPr/>
        </p:nvPicPr>
        <p:blipFill>
          <a:blip r:embed="rId3">
            <a:alphaModFix/>
          </a:blip>
          <a:stretch>
            <a:fillRect/>
          </a:stretch>
        </p:blipFill>
        <p:spPr>
          <a:xfrm rot="-1721052">
            <a:off x="5180223" y="-12044"/>
            <a:ext cx="5990216" cy="50602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86"/>
        <p:cNvGrpSpPr/>
        <p:nvPr/>
      </p:nvGrpSpPr>
      <p:grpSpPr>
        <a:xfrm>
          <a:off x="0" y="0"/>
          <a:ext cx="0" cy="0"/>
          <a:chOff x="0" y="0"/>
          <a:chExt cx="0" cy="0"/>
        </a:xfrm>
      </p:grpSpPr>
      <p:sp>
        <p:nvSpPr>
          <p:cNvPr id="4788" name="Google Shape;4788;p49"/>
          <p:cNvSpPr txBox="1">
            <a:spLocks noGrp="1"/>
          </p:cNvSpPr>
          <p:nvPr>
            <p:ph type="body" idx="1"/>
          </p:nvPr>
        </p:nvSpPr>
        <p:spPr>
          <a:xfrm>
            <a:off x="2209800" y="2114550"/>
            <a:ext cx="46224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4800" dirty="0">
                <a:latin typeface="+mn-lt"/>
              </a:rPr>
              <a:t>Translation</a:t>
            </a:r>
            <a:endParaRPr sz="4800" dirty="0">
              <a:latin typeface="+mn-lt"/>
            </a:endParaRPr>
          </a:p>
        </p:txBody>
      </p:sp>
    </p:spTree>
    <p:extLst>
      <p:ext uri="{BB962C8B-B14F-4D97-AF65-F5344CB8AC3E}">
        <p14:creationId xmlns:p14="http://schemas.microsoft.com/office/powerpoint/2010/main" val="3567765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1" name="Google Shape;431;p40"/>
          <p:cNvSpPr txBox="1">
            <a:spLocks noGrp="1"/>
          </p:cNvSpPr>
          <p:nvPr>
            <p:ph type="title"/>
          </p:nvPr>
        </p:nvSpPr>
        <p:spPr>
          <a:xfrm>
            <a:off x="0" y="-21265"/>
            <a:ext cx="8763001" cy="5022325"/>
          </a:xfrm>
          <a:prstGeom prst="rect">
            <a:avLst/>
          </a:prstGeom>
        </p:spPr>
        <p:txBody>
          <a:bodyPr spcFirstLastPara="1" wrap="square" lIns="91425" tIns="91425" rIns="91425" bIns="91425" anchor="t" anchorCtr="0">
            <a:noAutofit/>
          </a:bodyPr>
          <a:lstStyle/>
          <a:p>
            <a:pPr marR="0" lvl="0" algn="l" defTabSz="914400" rtl="0" eaLnBrk="0" fontAlgn="base" latinLnBrk="0" hangingPunct="0">
              <a:lnSpc>
                <a:spcPct val="100000"/>
              </a:lnSpc>
              <a:spcBef>
                <a:spcPct val="0"/>
              </a:spcBef>
              <a:spcAft>
                <a:spcPct val="0"/>
              </a:spcAft>
              <a:buClrTx/>
              <a:buSzTx/>
              <a:tabLst/>
            </a:pPr>
            <a:br>
              <a:rPr lang="en-US" sz="2000" i="1" dirty="0">
                <a:solidFill>
                  <a:srgbClr val="FFC000"/>
                </a:solidFill>
                <a:latin typeface="inherit" charset="0"/>
                <a:cs typeface="Times New Roman" panose="02020603050405020304" pitchFamily="18" charset="0"/>
              </a:rPr>
            </a:br>
            <a:br>
              <a:rPr lang="en-US" sz="2000" i="1" dirty="0">
                <a:solidFill>
                  <a:srgbClr val="FFC000"/>
                </a:solidFill>
                <a:latin typeface="inherit" charset="0"/>
                <a:cs typeface="Times New Roman" panose="02020603050405020304" pitchFamily="18" charset="0"/>
              </a:rPr>
            </a:br>
            <a:br>
              <a:rPr lang="en-US" sz="2000" i="1" dirty="0">
                <a:solidFill>
                  <a:srgbClr val="FFC000"/>
                </a:solidFill>
                <a:latin typeface="inherit" charset="0"/>
                <a:cs typeface="Times New Roman" panose="02020603050405020304" pitchFamily="18" charset="0"/>
              </a:rPr>
            </a:br>
            <a:r>
              <a:rPr lang="en-US" sz="2000" i="1" dirty="0">
                <a:solidFill>
                  <a:srgbClr val="FFC000"/>
                </a:solidFill>
                <a:latin typeface="+mn-lt"/>
                <a:cs typeface="Times New Roman" panose="02020603050405020304" pitchFamily="18" charset="0"/>
              </a:rPr>
              <a:t>Overview of translation:</a:t>
            </a:r>
            <a:br>
              <a:rPr lang="en-US" sz="2800" b="1" dirty="0">
                <a:effectLst/>
                <a:latin typeface="+mn-lt"/>
                <a:ea typeface="Times New Roman" panose="02020603050405020304" pitchFamily="18" charset="0"/>
              </a:rPr>
            </a:br>
            <a:r>
              <a:rPr lang="en-US" sz="2800" b="1" dirty="0">
                <a:effectLst/>
                <a:latin typeface="+mn-lt"/>
                <a:ea typeface="Times New Roman" panose="02020603050405020304" pitchFamily="18" charset="0"/>
              </a:rPr>
              <a:t>- </a:t>
            </a:r>
            <a:r>
              <a:rPr lang="en-US" sz="1400" dirty="0">
                <a:solidFill>
                  <a:schemeClr val="bg1"/>
                </a:solidFill>
                <a:latin typeface="+mn-lt"/>
                <a:cs typeface="Arial" panose="020B0604020202020204" pitchFamily="34" charset="0"/>
              </a:rPr>
              <a:t>How is an mRNA "read" to make a polypeptide? Two types of molecules with key roles in translation are tRNAs and ribosomes.</a:t>
            </a:r>
            <a:br>
              <a:rPr lang="en-US" sz="1400" dirty="0">
                <a:solidFill>
                  <a:schemeClr val="bg1"/>
                </a:solidFill>
                <a:latin typeface="+mn-lt"/>
                <a:cs typeface="Arial" panose="020B0604020202020204" pitchFamily="34" charset="0"/>
              </a:rPr>
            </a:br>
            <a:br>
              <a:rPr lang="en-US" sz="1400" dirty="0">
                <a:solidFill>
                  <a:schemeClr val="bg1"/>
                </a:solidFill>
                <a:latin typeface="+mn-lt"/>
                <a:cs typeface="Arial" panose="020B0604020202020204" pitchFamily="34" charset="0"/>
              </a:rPr>
            </a:br>
            <a:br>
              <a:rPr lang="en-US" sz="1400" dirty="0">
                <a:solidFill>
                  <a:schemeClr val="bg1"/>
                </a:solidFill>
                <a:latin typeface="+mn-lt"/>
                <a:cs typeface="Arial" panose="020B0604020202020204" pitchFamily="34" charset="0"/>
              </a:rPr>
            </a:br>
            <a:r>
              <a:rPr lang="en-US" sz="1400" dirty="0">
                <a:solidFill>
                  <a:schemeClr val="bg1"/>
                </a:solidFill>
                <a:latin typeface="+mn-lt"/>
                <a:cs typeface="Arial" panose="020B0604020202020204" pitchFamily="34" charset="0"/>
              </a:rPr>
              <a:t>- Translation is the process by which the genetic code contained within a messenger RNA (mRNA) molecule is decoded to produce a specific sequence of amino acids in a polypeptide chain.</a:t>
            </a:r>
            <a:br>
              <a:rPr lang="en-US" sz="1400" dirty="0">
                <a:solidFill>
                  <a:schemeClr val="bg1"/>
                </a:solidFill>
                <a:latin typeface="+mn-lt"/>
                <a:cs typeface="Arial" panose="020B0604020202020204" pitchFamily="34" charset="0"/>
              </a:rPr>
            </a:br>
            <a:br>
              <a:rPr lang="en-US" sz="1400" dirty="0">
                <a:solidFill>
                  <a:schemeClr val="bg1"/>
                </a:solidFill>
                <a:latin typeface="+mn-lt"/>
                <a:cs typeface="Arial" panose="020B0604020202020204" pitchFamily="34" charset="0"/>
              </a:rPr>
            </a:br>
            <a:br>
              <a:rPr lang="en-US" sz="1200" dirty="0">
                <a:solidFill>
                  <a:schemeClr val="bg1"/>
                </a:solidFill>
                <a:latin typeface="+mn-lt"/>
                <a:cs typeface="Arial" panose="020B0604020202020204" pitchFamily="34" charset="0"/>
              </a:rPr>
            </a:br>
            <a:br>
              <a:rPr lang="en-US" sz="1200" dirty="0">
                <a:solidFill>
                  <a:schemeClr val="bg1"/>
                </a:solidFill>
                <a:latin typeface="+mn-lt"/>
                <a:cs typeface="Arial" panose="020B0604020202020204" pitchFamily="34" charset="0"/>
              </a:rPr>
            </a:br>
            <a:r>
              <a:rPr lang="en-US" sz="1200" dirty="0">
                <a:solidFill>
                  <a:schemeClr val="bg1"/>
                </a:solidFill>
                <a:latin typeface="+mn-lt"/>
                <a:cs typeface="Arial" panose="020B0604020202020204" pitchFamily="34" charset="0"/>
              </a:rPr>
              <a:t>- It occurs in the cytoplasm following DNA </a:t>
            </a:r>
            <a:r>
              <a:rPr lang="en-US" sz="1200" dirty="0">
                <a:solidFill>
                  <a:schemeClr val="bg1"/>
                </a:solidFill>
                <a:latin typeface="+mn-lt"/>
                <a:cs typeface="Arial" panose="020B0604020202020204" pitchFamily="34" charset="0"/>
                <a:hlinkClick r:id="rId3">
                  <a:extLst>
                    <a:ext uri="{A12FA001-AC4F-418D-AE19-62706E023703}">
                      <ahyp:hlinkClr xmlns:ahyp="http://schemas.microsoft.com/office/drawing/2018/hyperlinkcolor" val="tx"/>
                    </a:ext>
                  </a:extLst>
                </a:hlinkClick>
              </a:rPr>
              <a:t>transcription</a:t>
            </a:r>
            <a:r>
              <a:rPr lang="en-US" sz="1200" dirty="0">
                <a:solidFill>
                  <a:schemeClr val="bg1"/>
                </a:solidFill>
                <a:latin typeface="+mn-lt"/>
                <a:cs typeface="Arial" panose="020B0604020202020204" pitchFamily="34" charset="0"/>
              </a:rPr>
              <a:t> and, like transcription, has three stages: initiation, elongation and termination. In this article we will discuss the components and stages of DNA translation</a:t>
            </a:r>
            <a:br>
              <a:rPr lang="en-US" sz="1400" dirty="0">
                <a:solidFill>
                  <a:schemeClr val="bg1"/>
                </a:solidFill>
                <a:latin typeface="+mn-lt"/>
                <a:cs typeface="Arial" panose="020B0604020202020204" pitchFamily="34" charset="0"/>
              </a:rPr>
            </a:br>
            <a:br>
              <a:rPr lang="en-US" sz="1400" dirty="0">
                <a:solidFill>
                  <a:schemeClr val="bg1"/>
                </a:solidFill>
                <a:latin typeface="+mn-lt"/>
                <a:cs typeface="Arial" panose="020B0604020202020204" pitchFamily="34" charset="0"/>
              </a:rPr>
            </a:br>
            <a:br>
              <a:rPr lang="en-US" sz="1400" dirty="0">
                <a:solidFill>
                  <a:schemeClr val="bg1"/>
                </a:solidFill>
                <a:latin typeface="Lato" panose="020F0502020204030203" pitchFamily="34" charset="0"/>
                <a:cs typeface="Arial" panose="020B0604020202020204" pitchFamily="34" charset="0"/>
              </a:rPr>
            </a:br>
            <a:br>
              <a:rPr lang="en-US" sz="1400" dirty="0">
                <a:solidFill>
                  <a:schemeClr val="bg1"/>
                </a:solidFill>
                <a:latin typeface="Lato" panose="020F0502020204030203" pitchFamily="34" charset="0"/>
                <a:cs typeface="Arial" panose="020B0604020202020204" pitchFamily="34" charset="0"/>
              </a:rPr>
            </a:br>
            <a:br>
              <a:rPr lang="en-US" sz="1400" dirty="0">
                <a:solidFill>
                  <a:schemeClr val="bg1"/>
                </a:solidFill>
                <a:latin typeface="Lato" panose="020F0502020204030203" pitchFamily="34" charset="0"/>
                <a:cs typeface="Arial" panose="020B0604020202020204" pitchFamily="34" charset="0"/>
              </a:rPr>
            </a:br>
            <a:br>
              <a:rPr lang="en-US" sz="1200" dirty="0">
                <a:solidFill>
                  <a:schemeClr val="bg1"/>
                </a:solidFill>
                <a:latin typeface="Lato" panose="020F0502020204030203" pitchFamily="34" charset="0"/>
                <a:cs typeface="Arial" panose="020B0604020202020204" pitchFamily="34" charset="0"/>
              </a:rPr>
            </a:br>
            <a:br>
              <a:rPr lang="en-US" sz="1100" dirty="0">
                <a:solidFill>
                  <a:schemeClr val="bg1"/>
                </a:solidFill>
                <a:latin typeface="Lato" panose="020F0502020204030203" pitchFamily="34" charset="0"/>
                <a:cs typeface="Arial" panose="020B0604020202020204" pitchFamily="34" charset="0"/>
              </a:rPr>
            </a:br>
            <a:br>
              <a:rPr lang="en-US" sz="1600" dirty="0">
                <a:effectLst/>
                <a:latin typeface="Calibri" panose="020F0502020204030204" pitchFamily="34" charset="0"/>
                <a:ea typeface="Calibri" panose="020F0502020204030204" pitchFamily="34" charset="0"/>
                <a:cs typeface="Arial" panose="020B0604020202020204" pitchFamily="34" charset="0"/>
              </a:rPr>
            </a:br>
            <a:br>
              <a:rPr lang="en-US" sz="1200" dirty="0">
                <a:solidFill>
                  <a:schemeClr val="bg1"/>
                </a:solidFill>
                <a:latin typeface="Lato" panose="020F0502020204030203" pitchFamily="34" charset="0"/>
                <a:cs typeface="Arial" panose="020B0604020202020204" pitchFamily="34" charset="0"/>
              </a:rPr>
            </a:br>
            <a:br>
              <a:rPr lang="en-US" sz="1800" dirty="0">
                <a:solidFill>
                  <a:srgbClr val="21242C"/>
                </a:solidFill>
                <a:effectLst/>
                <a:latin typeface="Calibri" panose="020F0502020204030204" pitchFamily="34" charset="0"/>
                <a:ea typeface="Calibri" panose="020F0502020204030204" pitchFamily="34" charset="0"/>
                <a:cs typeface="Arial" panose="020B0604020202020204" pitchFamily="34" charset="0"/>
              </a:rPr>
            </a:b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1"/>
          <p:cNvSpPr txBox="1">
            <a:spLocks noGrp="1"/>
          </p:cNvSpPr>
          <p:nvPr>
            <p:ph type="title"/>
          </p:nvPr>
        </p:nvSpPr>
        <p:spPr>
          <a:xfrm>
            <a:off x="-76200" y="-247650"/>
            <a:ext cx="7924800" cy="5638800"/>
          </a:xfrm>
          <a:prstGeom prst="rect">
            <a:avLst/>
          </a:prstGeom>
        </p:spPr>
        <p:txBody>
          <a:bodyPr spcFirstLastPara="1" wrap="square" lIns="91425" tIns="91425" rIns="91425" bIns="91425" anchor="t" anchorCtr="0">
            <a:noAutofit/>
          </a:bodyPr>
          <a:lstStyle/>
          <a:p>
            <a:br>
              <a:rPr lang="en-US" sz="1200" dirty="0">
                <a:solidFill>
                  <a:schemeClr val="bg1"/>
                </a:solidFill>
                <a:latin typeface="+mn-lt"/>
              </a:rPr>
            </a:br>
            <a:br>
              <a:rPr lang="en-US" sz="1200" dirty="0">
                <a:solidFill>
                  <a:schemeClr val="bg1"/>
                </a:solidFill>
                <a:latin typeface="+mn-lt"/>
              </a:rPr>
            </a:br>
            <a:r>
              <a:rPr lang="en-US" sz="1800" dirty="0">
                <a:solidFill>
                  <a:srgbClr val="FFC000"/>
                </a:solidFill>
                <a:latin typeface="+mn-lt"/>
              </a:rPr>
              <a:t>Components of Translation:</a:t>
            </a:r>
            <a:br>
              <a:rPr lang="en-US" sz="1800" dirty="0">
                <a:solidFill>
                  <a:srgbClr val="FFC000"/>
                </a:solidFill>
                <a:latin typeface="+mn-lt"/>
              </a:rPr>
            </a:br>
            <a:br>
              <a:rPr lang="en-US" sz="1200" dirty="0">
                <a:solidFill>
                  <a:schemeClr val="bg1"/>
                </a:solidFill>
                <a:latin typeface="+mn-lt"/>
              </a:rPr>
            </a:br>
            <a:br>
              <a:rPr lang="en-US" sz="1400" dirty="0">
                <a:solidFill>
                  <a:schemeClr val="bg1"/>
                </a:solidFill>
                <a:latin typeface="+mn-lt"/>
                <a:cs typeface="Arial" panose="020B0604020202020204" pitchFamily="34" charset="0"/>
              </a:rPr>
            </a:br>
            <a:r>
              <a:rPr lang="en-US" sz="1400" dirty="0">
                <a:solidFill>
                  <a:schemeClr val="bg1"/>
                </a:solidFill>
                <a:latin typeface="+mn-lt"/>
                <a:cs typeface="Arial" panose="020B0604020202020204" pitchFamily="34" charset="0"/>
              </a:rPr>
              <a:t>- During translation, mRNA nucleotide bases are read as codons of three bases. Each codon codes for a particular amino acid.</a:t>
            </a:r>
            <a:br>
              <a:rPr lang="en-US" sz="1400" dirty="0">
                <a:solidFill>
                  <a:schemeClr val="bg1"/>
                </a:solidFill>
                <a:latin typeface="+mn-lt"/>
                <a:cs typeface="Arial" panose="020B0604020202020204" pitchFamily="34" charset="0"/>
              </a:rPr>
            </a:br>
            <a:br>
              <a:rPr lang="en-US" sz="1400" dirty="0">
                <a:solidFill>
                  <a:schemeClr val="bg1"/>
                </a:solidFill>
                <a:latin typeface="+mn-lt"/>
                <a:cs typeface="Arial" panose="020B0604020202020204" pitchFamily="34" charset="0"/>
              </a:rPr>
            </a:br>
            <a:br>
              <a:rPr lang="en-US" sz="1400" dirty="0">
                <a:solidFill>
                  <a:schemeClr val="bg1"/>
                </a:solidFill>
                <a:latin typeface="+mn-lt"/>
                <a:cs typeface="Arial" panose="020B0604020202020204" pitchFamily="34" charset="0"/>
              </a:rPr>
            </a:br>
            <a:r>
              <a:rPr lang="en-US" sz="1400" dirty="0">
                <a:solidFill>
                  <a:schemeClr val="bg1"/>
                </a:solidFill>
                <a:latin typeface="+mn-lt"/>
                <a:cs typeface="Arial" panose="020B0604020202020204" pitchFamily="34" charset="0"/>
              </a:rPr>
              <a:t> - Every tRNA molecule possesses an anticodon that is complementary to the mRNA codon, and at the opposite end lies the attached amino acid. tRNA molecules are therefore responsible for bringing amino acids to the ribosome in the correct order, ready for polypeptide assembly</a:t>
            </a:r>
            <a:r>
              <a:rPr lang="en-US" sz="1100" dirty="0">
                <a:solidFill>
                  <a:schemeClr val="bg1"/>
                </a:solidFill>
                <a:latin typeface="+mn-lt"/>
                <a:cs typeface="Arial" panose="020B0604020202020204" pitchFamily="34" charset="0"/>
              </a:rPr>
              <a:t>.</a:t>
            </a:r>
            <a:br>
              <a:rPr lang="en-US" sz="1100" dirty="0">
                <a:solidFill>
                  <a:schemeClr val="bg1"/>
                </a:solidFill>
                <a:latin typeface="+mn-lt"/>
                <a:cs typeface="Arial" panose="020B0604020202020204" pitchFamily="34" charset="0"/>
              </a:rPr>
            </a:br>
            <a:br>
              <a:rPr lang="en-US" sz="1100" dirty="0">
                <a:solidFill>
                  <a:schemeClr val="bg1"/>
                </a:solidFill>
                <a:latin typeface="+mn-lt"/>
                <a:cs typeface="Arial" panose="020B0604020202020204" pitchFamily="34" charset="0"/>
              </a:rPr>
            </a:br>
            <a:br>
              <a:rPr lang="en-US" sz="1100" dirty="0">
                <a:solidFill>
                  <a:schemeClr val="bg1"/>
                </a:solidFill>
                <a:latin typeface="+mn-lt"/>
                <a:cs typeface="Arial" panose="020B0604020202020204" pitchFamily="34" charset="0"/>
              </a:rPr>
            </a:br>
            <a:br>
              <a:rPr lang="en-US" sz="1100" dirty="0">
                <a:solidFill>
                  <a:schemeClr val="bg1"/>
                </a:solidFill>
                <a:latin typeface="+mn-lt"/>
                <a:cs typeface="Arial" panose="020B0604020202020204" pitchFamily="34" charset="0"/>
              </a:rPr>
            </a:br>
            <a:r>
              <a:rPr lang="en-US" sz="1100" dirty="0">
                <a:solidFill>
                  <a:schemeClr val="bg1"/>
                </a:solidFill>
                <a:latin typeface="+mn-lt"/>
                <a:cs typeface="Arial" panose="020B0604020202020204" pitchFamily="34" charset="0"/>
              </a:rPr>
              <a:t>- </a:t>
            </a:r>
            <a:r>
              <a:rPr lang="en-US" sz="1400" dirty="0">
                <a:solidFill>
                  <a:schemeClr val="bg1"/>
                </a:solidFill>
                <a:latin typeface="+mn-lt"/>
                <a:cs typeface="Arial" panose="020B0604020202020204" pitchFamily="34" charset="0"/>
              </a:rPr>
              <a:t>A single amino acid may be coded for by more than one codon. There are also specific codons that signal the start and the end of translation.</a:t>
            </a:r>
            <a:br>
              <a:rPr lang="en-US" sz="1400" dirty="0">
                <a:solidFill>
                  <a:schemeClr val="bg1"/>
                </a:solidFill>
                <a:latin typeface="+mn-lt"/>
                <a:cs typeface="Arial" panose="020B0604020202020204" pitchFamily="34" charset="0"/>
              </a:rPr>
            </a:br>
            <a:br>
              <a:rPr lang="en-US" sz="1400" dirty="0">
                <a:solidFill>
                  <a:schemeClr val="bg1"/>
                </a:solidFill>
                <a:latin typeface="+mn-lt"/>
                <a:cs typeface="Arial" panose="020B0604020202020204" pitchFamily="34" charset="0"/>
              </a:rPr>
            </a:br>
            <a:br>
              <a:rPr lang="en-US" sz="1400" dirty="0">
                <a:solidFill>
                  <a:schemeClr val="bg1"/>
                </a:solidFill>
                <a:latin typeface="+mn-lt"/>
                <a:cs typeface="Arial" panose="020B0604020202020204" pitchFamily="34" charset="0"/>
              </a:rPr>
            </a:br>
            <a:r>
              <a:rPr lang="en-US" sz="1400" dirty="0">
                <a:solidFill>
                  <a:schemeClr val="bg1"/>
                </a:solidFill>
                <a:latin typeface="+mn-lt"/>
                <a:cs typeface="Arial" panose="020B0604020202020204" pitchFamily="34" charset="0"/>
              </a:rPr>
              <a:t>- </a:t>
            </a:r>
            <a:r>
              <a:rPr lang="en-US" sz="1600" b="1" dirty="0">
                <a:solidFill>
                  <a:schemeClr val="bg1"/>
                </a:solidFill>
                <a:latin typeface="+mn-lt"/>
                <a:cs typeface="Arial" panose="020B0604020202020204" pitchFamily="34" charset="0"/>
              </a:rPr>
              <a:t>Aminoacyl-tRNA synthetases </a:t>
            </a:r>
            <a:r>
              <a:rPr lang="en-US" sz="1400" dirty="0">
                <a:solidFill>
                  <a:schemeClr val="bg1"/>
                </a:solidFill>
                <a:latin typeface="+mn-lt"/>
                <a:cs typeface="Arial" panose="020B0604020202020204" pitchFamily="34" charset="0"/>
              </a:rPr>
              <a:t>are enzymes that link amino acids to their corresponding tRNA molecules. The resulting complex is charged and is referred to as an aminoacyl-tRNA</a:t>
            </a:r>
            <a:r>
              <a:rPr lang="en-US" sz="1050" b="0" i="0" dirty="0">
                <a:solidFill>
                  <a:srgbClr val="000000"/>
                </a:solidFill>
                <a:effectLst/>
                <a:latin typeface="acumin-pro"/>
              </a:rPr>
              <a:t>.</a:t>
            </a:r>
            <a:br>
              <a:rPr lang="en-US" sz="1050" b="0" i="0" dirty="0">
                <a:solidFill>
                  <a:srgbClr val="32323C"/>
                </a:solidFill>
                <a:effectLst/>
                <a:latin typeface="acumin-pro"/>
              </a:rPr>
            </a:br>
            <a:br>
              <a:rPr lang="en-US" sz="1100" b="0" i="0" dirty="0">
                <a:solidFill>
                  <a:srgbClr val="32323C"/>
                </a:solidFill>
                <a:effectLst/>
                <a:latin typeface="acumin-pro"/>
              </a:rPr>
            </a:br>
            <a:endParaRPr sz="1200" dirty="0">
              <a:solidFill>
                <a:schemeClr val="bg1"/>
              </a:solidFill>
              <a:latin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42"/>
          <p:cNvSpPr txBox="1">
            <a:spLocks noGrp="1"/>
          </p:cNvSpPr>
          <p:nvPr>
            <p:ph type="title"/>
          </p:nvPr>
        </p:nvSpPr>
        <p:spPr>
          <a:xfrm>
            <a:off x="76201" y="0"/>
            <a:ext cx="8305800" cy="5143500"/>
          </a:xfrm>
          <a:prstGeom prst="rect">
            <a:avLst/>
          </a:prstGeom>
        </p:spPr>
        <p:txBody>
          <a:bodyPr spcFirstLastPara="1" wrap="square" lIns="91425" tIns="91425" rIns="91425" bIns="91425" anchor="t" anchorCtr="0">
            <a:noAutofit/>
          </a:bodyPr>
          <a:lstStyle/>
          <a:p>
            <a:br>
              <a:rPr lang="en-US" sz="1800" dirty="0">
                <a:solidFill>
                  <a:srgbClr val="FFC000"/>
                </a:solidFill>
                <a:latin typeface="Lato" panose="020F0502020204030203" pitchFamily="34" charset="0"/>
                <a:cs typeface="Arial" panose="020B0604020202020204" pitchFamily="34" charset="0"/>
              </a:rPr>
            </a:br>
            <a:br>
              <a:rPr lang="en-US" sz="1800" dirty="0">
                <a:solidFill>
                  <a:srgbClr val="FFC000"/>
                </a:solidFill>
                <a:latin typeface="Lato" panose="020F0502020204030203" pitchFamily="34" charset="0"/>
                <a:cs typeface="Arial" panose="020B0604020202020204" pitchFamily="34" charset="0"/>
              </a:rPr>
            </a:br>
            <a:br>
              <a:rPr lang="en-US" sz="1800" dirty="0">
                <a:solidFill>
                  <a:srgbClr val="FFC000"/>
                </a:solidFill>
                <a:latin typeface="+mn-lt"/>
                <a:cs typeface="Arial" panose="020B0604020202020204" pitchFamily="34" charset="0"/>
              </a:rPr>
            </a:br>
            <a:r>
              <a:rPr lang="en-US" sz="1800" dirty="0">
                <a:solidFill>
                  <a:srgbClr val="FFC000"/>
                </a:solidFill>
                <a:latin typeface="+mn-lt"/>
                <a:cs typeface="Arial" panose="020B0604020202020204" pitchFamily="34" charset="0"/>
              </a:rPr>
              <a:t>The steps of Translation :</a:t>
            </a:r>
            <a:br>
              <a:rPr lang="en-US" sz="1800" dirty="0">
                <a:solidFill>
                  <a:srgbClr val="FFC000"/>
                </a:solidFill>
                <a:latin typeface="+mn-lt"/>
                <a:cs typeface="Arial" panose="020B0604020202020204" pitchFamily="34" charset="0"/>
              </a:rPr>
            </a:br>
            <a:br>
              <a:rPr lang="en-US" sz="1800" dirty="0">
                <a:solidFill>
                  <a:srgbClr val="FFC000"/>
                </a:solidFill>
                <a:latin typeface="+mn-lt"/>
                <a:cs typeface="Arial" panose="020B0604020202020204" pitchFamily="34" charset="0"/>
              </a:rPr>
            </a:br>
            <a:r>
              <a:rPr lang="en-US" sz="1800" dirty="0">
                <a:solidFill>
                  <a:srgbClr val="FFC000"/>
                </a:solidFill>
                <a:latin typeface="+mn-lt"/>
                <a:cs typeface="Arial" panose="020B0604020202020204" pitchFamily="34" charset="0"/>
              </a:rPr>
              <a:t>- Initiation:</a:t>
            </a:r>
            <a:br>
              <a:rPr lang="en-US" sz="1800" dirty="0">
                <a:solidFill>
                  <a:srgbClr val="FFC000"/>
                </a:solidFill>
                <a:latin typeface="+mn-lt"/>
                <a:cs typeface="Arial" panose="020B0604020202020204" pitchFamily="34" charset="0"/>
              </a:rPr>
            </a:br>
            <a:br>
              <a:rPr lang="en-US" sz="1800" dirty="0">
                <a:solidFill>
                  <a:srgbClr val="FFC000"/>
                </a:solidFill>
                <a:latin typeface="+mn-lt"/>
                <a:cs typeface="Arial" panose="020B0604020202020204" pitchFamily="34" charset="0"/>
              </a:rPr>
            </a:br>
            <a:r>
              <a:rPr lang="en-US" sz="1400" dirty="0">
                <a:solidFill>
                  <a:schemeClr val="bg1"/>
                </a:solidFill>
                <a:latin typeface="+mn-lt"/>
                <a:cs typeface="Arial" panose="020B0604020202020204" pitchFamily="34" charset="0"/>
              </a:rPr>
              <a:t>For translation to begin, the start codon (5’AUG) must be recognized . This codon is specific to the amino acid methionine, which is nearly always the first amino acid in a polypeptide chain. </a:t>
            </a:r>
            <a:br>
              <a:rPr lang="en-US" sz="1400" dirty="0">
                <a:solidFill>
                  <a:schemeClr val="bg1"/>
                </a:solidFill>
                <a:latin typeface="+mn-lt"/>
                <a:cs typeface="Arial" panose="020B0604020202020204" pitchFamily="34" charset="0"/>
              </a:rPr>
            </a:br>
            <a:br>
              <a:rPr lang="en-US" sz="1400" dirty="0">
                <a:solidFill>
                  <a:schemeClr val="bg1"/>
                </a:solidFill>
                <a:latin typeface="+mn-lt"/>
                <a:cs typeface="Arial" panose="020B0604020202020204" pitchFamily="34" charset="0"/>
              </a:rPr>
            </a:br>
            <a:br>
              <a:rPr lang="en-US" sz="1400" dirty="0">
                <a:solidFill>
                  <a:schemeClr val="bg1"/>
                </a:solidFill>
                <a:latin typeface="+mn-lt"/>
                <a:cs typeface="Arial" panose="020B0604020202020204" pitchFamily="34" charset="0"/>
              </a:rPr>
            </a:br>
            <a:r>
              <a:rPr lang="en-US" sz="1400" dirty="0">
                <a:solidFill>
                  <a:schemeClr val="bg1"/>
                </a:solidFill>
                <a:latin typeface="+mn-lt"/>
                <a:cs typeface="Arial" panose="020B0604020202020204" pitchFamily="34" charset="0"/>
              </a:rPr>
              <a:t>At the 5’ cap of mRNA, the small 40s subunit of the ribosome binds. Subsequently, the larger 60s subunit binds to complete the initiation complex. The next step (elongation) can now commence.</a:t>
            </a:r>
            <a:br>
              <a:rPr lang="en-US" sz="1400" dirty="0">
                <a:solidFill>
                  <a:schemeClr val="bg1"/>
                </a:solidFill>
                <a:latin typeface="+mn-lt"/>
                <a:cs typeface="Arial" panose="020B0604020202020204" pitchFamily="34" charset="0"/>
              </a:rPr>
            </a:br>
            <a:br>
              <a:rPr lang="en-US" sz="1400" dirty="0">
                <a:solidFill>
                  <a:schemeClr val="bg1"/>
                </a:solidFill>
                <a:latin typeface="+mn-lt"/>
                <a:cs typeface="Arial" panose="020B0604020202020204" pitchFamily="34" charset="0"/>
              </a:rPr>
            </a:br>
            <a:br>
              <a:rPr lang="en-US" sz="1400" dirty="0">
                <a:solidFill>
                  <a:schemeClr val="bg1"/>
                </a:solidFill>
                <a:latin typeface="+mn-lt"/>
                <a:cs typeface="Arial" panose="020B0604020202020204" pitchFamily="34" charset="0"/>
              </a:rPr>
            </a:br>
            <a:r>
              <a:rPr lang="en-US" sz="1800" dirty="0">
                <a:solidFill>
                  <a:srgbClr val="FFC000"/>
                </a:solidFill>
                <a:latin typeface="+mn-lt"/>
                <a:cs typeface="Arial" panose="020B0604020202020204" pitchFamily="34" charset="0"/>
              </a:rPr>
              <a:t>- Elongation:</a:t>
            </a:r>
            <a:br>
              <a:rPr lang="en-US" sz="1800" dirty="0">
                <a:solidFill>
                  <a:srgbClr val="FFC000"/>
                </a:solidFill>
                <a:latin typeface="+mn-lt"/>
                <a:cs typeface="Arial" panose="020B0604020202020204" pitchFamily="34" charset="0"/>
              </a:rPr>
            </a:br>
            <a:br>
              <a:rPr lang="en-US" sz="1800" dirty="0">
                <a:solidFill>
                  <a:srgbClr val="FFC000"/>
                </a:solidFill>
                <a:latin typeface="+mn-lt"/>
                <a:cs typeface="Arial" panose="020B0604020202020204" pitchFamily="34" charset="0"/>
              </a:rPr>
            </a:br>
            <a:r>
              <a:rPr lang="en-US" sz="1400" dirty="0">
                <a:solidFill>
                  <a:schemeClr val="bg1"/>
                </a:solidFill>
                <a:latin typeface="+mn-lt"/>
                <a:cs typeface="Arial" panose="020B0604020202020204" pitchFamily="34" charset="0"/>
              </a:rPr>
              <a:t>The ribosome has two tRNA binding sites; the P site which holds the peptide chain and the A site which accepts the tRNA.</a:t>
            </a:r>
            <a:br>
              <a:rPr lang="en-US" sz="1400" dirty="0">
                <a:solidFill>
                  <a:schemeClr val="bg1"/>
                </a:solidFill>
                <a:latin typeface="Lato" panose="020F0502020204030203" pitchFamily="34" charset="0"/>
                <a:cs typeface="Arial" panose="020B0604020202020204" pitchFamily="34" charset="0"/>
              </a:rPr>
            </a:br>
            <a:br>
              <a:rPr lang="en-US" sz="1400" dirty="0">
                <a:solidFill>
                  <a:schemeClr val="bg1"/>
                </a:solidFill>
                <a:latin typeface="Lato" panose="020F0502020204030203" pitchFamily="34" charset="0"/>
                <a:cs typeface="Arial" panose="020B0604020202020204" pitchFamily="34" charset="0"/>
              </a:rPr>
            </a:br>
            <a:br>
              <a:rPr lang="en-US" sz="1400" dirty="0">
                <a:solidFill>
                  <a:schemeClr val="bg1"/>
                </a:solidFill>
                <a:latin typeface="Lato" panose="020F0502020204030203" pitchFamily="34" charset="0"/>
                <a:cs typeface="Arial" panose="020B0604020202020204" pitchFamily="34" charset="0"/>
              </a:rPr>
            </a:br>
            <a:br>
              <a:rPr lang="en-US" sz="1400" dirty="0">
                <a:solidFill>
                  <a:schemeClr val="bg1"/>
                </a:solidFill>
                <a:latin typeface="Lato" panose="020F0502020204030203" pitchFamily="34" charset="0"/>
                <a:cs typeface="Arial" panose="020B0604020202020204" pitchFamily="34" charset="0"/>
              </a:rPr>
            </a:br>
            <a:br>
              <a:rPr lang="en-US" sz="1400" dirty="0">
                <a:solidFill>
                  <a:schemeClr val="bg1"/>
                </a:solidFill>
                <a:latin typeface="Lato" panose="020F0502020204030203" pitchFamily="34" charset="0"/>
                <a:cs typeface="Arial" panose="020B0604020202020204" pitchFamily="34" charset="0"/>
              </a:rPr>
            </a:br>
            <a:br>
              <a:rPr lang="en-US" sz="1400" dirty="0">
                <a:solidFill>
                  <a:schemeClr val="bg1"/>
                </a:solidFill>
                <a:latin typeface="Lato" panose="020F0502020204030203" pitchFamily="34" charset="0"/>
                <a:cs typeface="Arial" panose="020B0604020202020204" pitchFamily="34" charset="0"/>
              </a:rPr>
            </a:br>
            <a:br>
              <a:rPr lang="en-US" sz="1400" dirty="0">
                <a:solidFill>
                  <a:schemeClr val="bg1"/>
                </a:solidFill>
                <a:latin typeface="Lato" panose="020F0502020204030203" pitchFamily="34" charset="0"/>
                <a:cs typeface="Arial" panose="020B0604020202020204" pitchFamily="34" charset="0"/>
              </a:rPr>
            </a:br>
            <a:br>
              <a:rPr lang="en-US" sz="1800" dirty="0">
                <a:effectLst/>
                <a:latin typeface="Calibri" panose="020F0502020204030204" pitchFamily="34" charset="0"/>
                <a:ea typeface="Calibri" panose="020F0502020204030204" pitchFamily="34" charset="0"/>
                <a:cs typeface="Arial" panose="020B0604020202020204" pitchFamily="34" charset="0"/>
              </a:rPr>
            </a:br>
            <a:br>
              <a:rPr lang="en-US" sz="1800" dirty="0">
                <a:effectLst/>
                <a:latin typeface="Calibri" panose="020F0502020204030204" pitchFamily="34" charset="0"/>
                <a:ea typeface="Calibri" panose="020F0502020204030204" pitchFamily="34" charset="0"/>
                <a:cs typeface="Arial" panose="020B0604020202020204" pitchFamily="34" charset="0"/>
              </a:rPr>
            </a:br>
            <a:br>
              <a:rPr lang="en-US" sz="1800" dirty="0">
                <a:effectLst/>
                <a:latin typeface="Calibri" panose="020F0502020204030204" pitchFamily="34" charset="0"/>
                <a:ea typeface="Calibri" panose="020F0502020204030204" pitchFamily="34" charset="0"/>
                <a:cs typeface="Arial" panose="020B0604020202020204" pitchFamily="34" charset="0"/>
              </a:rPr>
            </a:b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3" name="Title 2">
            <a:extLst>
              <a:ext uri="{FF2B5EF4-FFF2-40B4-BE49-F238E27FC236}">
                <a16:creationId xmlns:a16="http://schemas.microsoft.com/office/drawing/2014/main" id="{BC17DD0C-AD20-43CC-8DCC-52E03E4FA99B}"/>
              </a:ext>
            </a:extLst>
          </p:cNvPr>
          <p:cNvSpPr>
            <a:spLocks noGrp="1"/>
          </p:cNvSpPr>
          <p:nvPr>
            <p:ph type="title"/>
          </p:nvPr>
        </p:nvSpPr>
        <p:spPr>
          <a:xfrm>
            <a:off x="0" y="-95250"/>
            <a:ext cx="7391400" cy="5334000"/>
          </a:xfrm>
        </p:spPr>
        <p:txBody>
          <a:bodyPr/>
          <a:lstStyle/>
          <a:p>
            <a:pPr fontAlgn="base">
              <a:lnSpc>
                <a:spcPct val="107000"/>
              </a:lnSpc>
              <a:spcBef>
                <a:spcPts val="2400"/>
              </a:spcBef>
              <a:spcAft>
                <a:spcPts val="1200"/>
              </a:spcAft>
            </a:pPr>
            <a:br>
              <a:rPr lang="en-US" sz="1400" dirty="0">
                <a:solidFill>
                  <a:schemeClr val="bg1"/>
                </a:solidFill>
                <a:latin typeface="Lato" panose="020F0502020204030203" pitchFamily="34" charset="0"/>
                <a:cs typeface="Arial" panose="020B0604020202020204" pitchFamily="34" charset="0"/>
              </a:rPr>
            </a:br>
            <a:br>
              <a:rPr lang="en-US" sz="1400" dirty="0">
                <a:solidFill>
                  <a:schemeClr val="bg1"/>
                </a:solidFill>
                <a:latin typeface="+mn-lt"/>
                <a:cs typeface="Arial" panose="020B0604020202020204" pitchFamily="34" charset="0"/>
              </a:rPr>
            </a:br>
            <a:r>
              <a:rPr lang="en-US" sz="1400" dirty="0">
                <a:solidFill>
                  <a:schemeClr val="bg1"/>
                </a:solidFill>
                <a:latin typeface="+mn-lt"/>
                <a:cs typeface="Arial" panose="020B0604020202020204" pitchFamily="34" charset="0"/>
              </a:rPr>
              <a:t>While Methionine-tRNA occupies the P site, the aminoacyl-tRNA that is complementary to the next codon binds to the A site, using energy yielded from the hydrolysis of GTP</a:t>
            </a:r>
            <a:br>
              <a:rPr lang="en-US" sz="1400" dirty="0">
                <a:solidFill>
                  <a:schemeClr val="bg1"/>
                </a:solidFill>
                <a:latin typeface="+mn-lt"/>
                <a:cs typeface="Arial" panose="020B0604020202020204" pitchFamily="34" charset="0"/>
              </a:rPr>
            </a:br>
            <a:br>
              <a:rPr lang="en-US" sz="1400" dirty="0">
                <a:solidFill>
                  <a:schemeClr val="bg1"/>
                </a:solidFill>
                <a:latin typeface="+mn-lt"/>
                <a:cs typeface="Arial" panose="020B0604020202020204" pitchFamily="34" charset="0"/>
              </a:rPr>
            </a:br>
            <a:br>
              <a:rPr lang="en-US" sz="1400" dirty="0">
                <a:solidFill>
                  <a:schemeClr val="bg1"/>
                </a:solidFill>
                <a:latin typeface="+mn-lt"/>
                <a:cs typeface="Arial" panose="020B0604020202020204" pitchFamily="34" charset="0"/>
              </a:rPr>
            </a:br>
            <a:r>
              <a:rPr lang="en-US" sz="1400" dirty="0">
                <a:solidFill>
                  <a:schemeClr val="bg1"/>
                </a:solidFill>
                <a:latin typeface="+mn-lt"/>
                <a:cs typeface="Arial" panose="020B0604020202020204" pitchFamily="34" charset="0"/>
              </a:rPr>
              <a:t>Methionine moves from the P site to the A site to bond to a new amino acid there, starting the growth of the peptide. The tRNA molecule in the P site no longer has an attached amino acid, so leaves the ribosome.</a:t>
            </a:r>
            <a:br>
              <a:rPr lang="en-US" sz="1400" dirty="0">
                <a:solidFill>
                  <a:schemeClr val="bg1"/>
                </a:solidFill>
                <a:latin typeface="+mn-lt"/>
                <a:cs typeface="Arial" panose="020B0604020202020204" pitchFamily="34" charset="0"/>
              </a:rPr>
            </a:br>
            <a:br>
              <a:rPr lang="en-US" sz="1400" dirty="0">
                <a:solidFill>
                  <a:schemeClr val="bg1"/>
                </a:solidFill>
                <a:latin typeface="+mn-lt"/>
                <a:cs typeface="Arial" panose="020B0604020202020204" pitchFamily="34" charset="0"/>
              </a:rPr>
            </a:br>
            <a:br>
              <a:rPr lang="en-US" sz="1400" dirty="0">
                <a:solidFill>
                  <a:schemeClr val="bg1"/>
                </a:solidFill>
                <a:latin typeface="+mn-lt"/>
                <a:cs typeface="Arial" panose="020B0604020202020204" pitchFamily="34" charset="0"/>
              </a:rPr>
            </a:br>
            <a:r>
              <a:rPr lang="en-US" sz="1400" dirty="0">
                <a:solidFill>
                  <a:schemeClr val="bg1"/>
                </a:solidFill>
                <a:latin typeface="+mn-lt"/>
                <a:cs typeface="Arial" panose="020B0604020202020204" pitchFamily="34" charset="0"/>
              </a:rPr>
              <a:t>The ribosome then </a:t>
            </a:r>
            <a:r>
              <a:rPr lang="en-US" sz="1600" b="1" dirty="0" err="1">
                <a:solidFill>
                  <a:schemeClr val="bg1"/>
                </a:solidFill>
                <a:latin typeface="+mn-lt"/>
                <a:cs typeface="Arial" panose="020B0604020202020204" pitchFamily="34" charset="0"/>
              </a:rPr>
              <a:t>translocates</a:t>
            </a:r>
            <a:r>
              <a:rPr lang="en-US" sz="1400" dirty="0">
                <a:solidFill>
                  <a:schemeClr val="bg1"/>
                </a:solidFill>
                <a:latin typeface="+mn-lt"/>
                <a:cs typeface="Arial" panose="020B0604020202020204" pitchFamily="34" charset="0"/>
              </a:rPr>
              <a:t> along the mRNA molecule to the next codon, again using energy yielded from the hydrolysis of GTP. Now, the growing peptide lies at the P site and the A site is open for the binding of the next aminoacyl-tRNA, and the cycle continues. </a:t>
            </a:r>
            <a:br>
              <a:rPr lang="en-US" sz="1400" dirty="0">
                <a:solidFill>
                  <a:schemeClr val="bg1"/>
                </a:solidFill>
                <a:latin typeface="+mn-lt"/>
                <a:cs typeface="Arial" panose="020B0604020202020204" pitchFamily="34" charset="0"/>
              </a:rPr>
            </a:br>
            <a:br>
              <a:rPr lang="en-US" sz="1400" dirty="0">
                <a:solidFill>
                  <a:schemeClr val="bg1"/>
                </a:solidFill>
                <a:latin typeface="+mn-lt"/>
                <a:cs typeface="Arial" panose="020B0604020202020204" pitchFamily="34" charset="0"/>
              </a:rPr>
            </a:br>
            <a:br>
              <a:rPr lang="en-US" sz="1400" dirty="0">
                <a:solidFill>
                  <a:schemeClr val="bg1"/>
                </a:solidFill>
                <a:latin typeface="+mn-lt"/>
                <a:cs typeface="Arial" panose="020B0604020202020204" pitchFamily="34" charset="0"/>
              </a:rPr>
            </a:br>
            <a:br>
              <a:rPr lang="en-US" sz="1400" dirty="0">
                <a:solidFill>
                  <a:schemeClr val="bg1"/>
                </a:solidFill>
                <a:latin typeface="+mn-lt"/>
                <a:cs typeface="Arial" panose="020B0604020202020204" pitchFamily="34" charset="0"/>
              </a:rPr>
            </a:br>
            <a:r>
              <a:rPr lang="en-US" sz="1400" dirty="0">
                <a:solidFill>
                  <a:schemeClr val="bg1"/>
                </a:solidFill>
                <a:latin typeface="+mn-lt"/>
                <a:cs typeface="Arial" panose="020B0604020202020204" pitchFamily="34" charset="0"/>
              </a:rPr>
              <a:t>The polypeptide chain is built up in the direction from the N terminal (methionine) to the C terminal (the final amino acid).</a:t>
            </a:r>
            <a:br>
              <a:rPr lang="ar-EG" sz="1400" dirty="0">
                <a:solidFill>
                  <a:schemeClr val="bg1"/>
                </a:solidFill>
                <a:latin typeface="Lato" panose="020F0502020204030203" pitchFamily="34" charset="0"/>
                <a:cs typeface="Arial" panose="020B0604020202020204" pitchFamily="34" charset="0"/>
              </a:rPr>
            </a:br>
            <a:br>
              <a:rPr lang="en-US" sz="1800" dirty="0">
                <a:effectLst/>
                <a:latin typeface="Calibri" panose="020F0502020204030204" pitchFamily="34" charset="0"/>
                <a:ea typeface="Calibri" panose="020F0502020204030204" pitchFamily="34" charset="0"/>
                <a:cs typeface="Arial" panose="020B0604020202020204" pitchFamily="34" charset="0"/>
              </a:rPr>
            </a:b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ar-EG"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Introduction</a:t>
            </a:r>
          </a:p>
          <a:p>
            <a:r>
              <a:rPr lang="en-US" dirty="0"/>
              <a:t>Transcription</a:t>
            </a:r>
          </a:p>
          <a:p>
            <a:r>
              <a:rPr lang="en-US" dirty="0"/>
              <a:t>Transcription function</a:t>
            </a:r>
          </a:p>
          <a:p>
            <a:r>
              <a:rPr lang="en-US" dirty="0"/>
              <a:t>Translation</a:t>
            </a:r>
          </a:p>
          <a:p>
            <a:r>
              <a:rPr lang="en-US" dirty="0"/>
              <a:t>Translation function</a:t>
            </a:r>
          </a:p>
          <a:p>
            <a:r>
              <a:rPr lang="en-US" dirty="0"/>
              <a:t>Protein</a:t>
            </a:r>
          </a:p>
          <a:p>
            <a:r>
              <a:rPr lang="en-US" dirty="0"/>
              <a:t>Protein function</a:t>
            </a:r>
          </a:p>
          <a:p>
            <a:r>
              <a:rPr lang="en-US" dirty="0"/>
              <a:t>Video</a:t>
            </a:r>
          </a:p>
          <a:p>
            <a:r>
              <a:rPr lang="en-US" dirty="0"/>
              <a:t>Practical project</a:t>
            </a:r>
          </a:p>
          <a:p>
            <a:r>
              <a:rPr lang="en-US" dirty="0"/>
              <a:t>References</a:t>
            </a:r>
          </a:p>
        </p:txBody>
      </p:sp>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latin typeface="+mn-lt"/>
              </a:rPr>
              <a:t>Agenda</a:t>
            </a:r>
          </a:p>
        </p:txBody>
      </p:sp>
    </p:spTree>
    <p:extLst>
      <p:ext uri="{BB962C8B-B14F-4D97-AF65-F5344CB8AC3E}">
        <p14:creationId xmlns:p14="http://schemas.microsoft.com/office/powerpoint/2010/main" val="4288506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44"/>
          <p:cNvSpPr txBox="1">
            <a:spLocks noGrp="1"/>
          </p:cNvSpPr>
          <p:nvPr>
            <p:ph type="title"/>
          </p:nvPr>
        </p:nvSpPr>
        <p:spPr>
          <a:xfrm>
            <a:off x="0" y="0"/>
            <a:ext cx="9144000" cy="51434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TENDENCY</a:t>
            </a:r>
            <a:endParaRPr dirty="0"/>
          </a:p>
        </p:txBody>
      </p:sp>
      <p:sp>
        <p:nvSpPr>
          <p:cNvPr id="713" name="Google Shape;713;p44"/>
          <p:cNvSpPr txBox="1">
            <a:spLocks noGrp="1"/>
          </p:cNvSpPr>
          <p:nvPr>
            <p:ph type="body" idx="1"/>
          </p:nvPr>
        </p:nvSpPr>
        <p:spPr>
          <a:xfrm>
            <a:off x="381000" y="1123950"/>
            <a:ext cx="7010400" cy="3331502"/>
          </a:xfrm>
          <a:prstGeom prst="rect">
            <a:avLst/>
          </a:prstGeom>
        </p:spPr>
        <p:txBody>
          <a:bodyPr spcFirstLastPara="1" wrap="square" lIns="91425" tIns="91425" rIns="91425" bIns="91425" anchor="b" anchorCtr="0">
            <a:noAutofit/>
          </a:bodyPr>
          <a:lstStyle/>
          <a:p>
            <a:pPr marL="139700" indent="0" algn="l" fontAlgn="base">
              <a:lnSpc>
                <a:spcPct val="107000"/>
              </a:lnSpc>
              <a:spcAft>
                <a:spcPts val="800"/>
              </a:spcAft>
              <a:buNone/>
            </a:pPr>
            <a:r>
              <a:rPr lang="en-US" sz="1800" dirty="0">
                <a:solidFill>
                  <a:srgbClr val="FFC000"/>
                </a:solidFill>
                <a:latin typeface="+mn-lt"/>
                <a:cs typeface="Arial" panose="020B0604020202020204" pitchFamily="34" charset="0"/>
                <a:sym typeface="Bungee"/>
              </a:rPr>
              <a:t>- Termination:</a:t>
            </a:r>
          </a:p>
          <a:p>
            <a:pPr algn="l" fontAlgn="base">
              <a:lnSpc>
                <a:spcPct val="107000"/>
              </a:lnSpc>
              <a:spcAft>
                <a:spcPts val="800"/>
              </a:spcAft>
              <a:buFontTx/>
              <a:buChar char="-"/>
            </a:pPr>
            <a:endParaRPr lang="en-US" dirty="0">
              <a:solidFill>
                <a:schemeClr val="bg1"/>
              </a:solidFill>
              <a:latin typeface="+mn-lt"/>
              <a:cs typeface="Arial" panose="020B0604020202020204" pitchFamily="34" charset="0"/>
              <a:sym typeface="Bungee"/>
            </a:endParaRPr>
          </a:p>
          <a:p>
            <a:pPr algn="l" fontAlgn="base">
              <a:lnSpc>
                <a:spcPct val="107000"/>
              </a:lnSpc>
              <a:spcAft>
                <a:spcPts val="800"/>
              </a:spcAft>
              <a:buFontTx/>
              <a:buChar char="-"/>
            </a:pPr>
            <a:r>
              <a:rPr lang="en-US" sz="1400" dirty="0">
                <a:solidFill>
                  <a:schemeClr val="bg1"/>
                </a:solidFill>
                <a:latin typeface="+mn-lt"/>
                <a:ea typeface="Lato"/>
                <a:cs typeface="Arial" panose="020B0604020202020204" pitchFamily="34" charset="0"/>
              </a:rPr>
              <a:t>is the stage in which the finished polypeptide chain is released. It begins          </a:t>
            </a:r>
            <a:br>
              <a:rPr lang="en-US" sz="1400" dirty="0">
                <a:solidFill>
                  <a:schemeClr val="bg1"/>
                </a:solidFill>
                <a:latin typeface="+mn-lt"/>
                <a:ea typeface="Lato"/>
                <a:cs typeface="Arial" panose="020B0604020202020204" pitchFamily="34" charset="0"/>
              </a:rPr>
            </a:br>
            <a:r>
              <a:rPr lang="en-US" sz="1400" dirty="0">
                <a:solidFill>
                  <a:schemeClr val="bg1"/>
                </a:solidFill>
                <a:latin typeface="+mn-lt"/>
                <a:ea typeface="Lato"/>
                <a:cs typeface="Arial" panose="020B0604020202020204" pitchFamily="34" charset="0"/>
              </a:rPr>
              <a:t>when a stop codon (UAG, UAA, or UGA) enters the ribosome, triggering a series of events that separate the chain from its tRNA and allow it to drift out of the ribosome.</a:t>
            </a:r>
          </a:p>
          <a:p>
            <a:pPr algn="l" fontAlgn="base">
              <a:lnSpc>
                <a:spcPct val="107000"/>
              </a:lnSpc>
              <a:spcAft>
                <a:spcPts val="800"/>
              </a:spcAft>
              <a:buFontTx/>
              <a:buChar char="-"/>
            </a:pPr>
            <a:br>
              <a:rPr lang="en-US" sz="1400" dirty="0">
                <a:solidFill>
                  <a:schemeClr val="bg1"/>
                </a:solidFill>
                <a:latin typeface="+mn-lt"/>
                <a:ea typeface="Lato"/>
                <a:cs typeface="Arial" panose="020B0604020202020204" pitchFamily="34" charset="0"/>
              </a:rPr>
            </a:br>
            <a:r>
              <a:rPr lang="en-US" sz="1400" dirty="0">
                <a:solidFill>
                  <a:schemeClr val="bg1"/>
                </a:solidFill>
                <a:latin typeface="+mn-lt"/>
                <a:ea typeface="Lato"/>
                <a:cs typeface="Arial" panose="020B0604020202020204" pitchFamily="34" charset="0"/>
              </a:rPr>
              <a:t>After termination, the polypeptide may still need to fold into the right 3D shape, undergo processing (such as the removal of amino acids), get shipped to the </a:t>
            </a:r>
            <a:r>
              <a:rPr lang="en-US" sz="1400" dirty="0">
                <a:solidFill>
                  <a:schemeClr val="bg1"/>
                </a:solidFill>
                <a:latin typeface="+mn-lt"/>
                <a:ea typeface="Lato"/>
                <a:cs typeface="Arial" panose="020B0604020202020204" pitchFamily="34" charset="0"/>
                <a:hlinkClick r:id="rId3">
                  <a:extLst>
                    <a:ext uri="{A12FA001-AC4F-418D-AE19-62706E023703}">
                      <ahyp:hlinkClr xmlns:ahyp="http://schemas.microsoft.com/office/drawing/2018/hyperlinkcolor" val="tx"/>
                    </a:ext>
                  </a:extLst>
                </a:hlinkClick>
              </a:rPr>
              <a:t>right place in the cell</a:t>
            </a:r>
            <a:r>
              <a:rPr lang="en-US" sz="1400" dirty="0">
                <a:solidFill>
                  <a:schemeClr val="bg1"/>
                </a:solidFill>
                <a:latin typeface="+mn-lt"/>
                <a:ea typeface="Lato"/>
                <a:cs typeface="Arial" panose="020B0604020202020204" pitchFamily="34" charset="0"/>
              </a:rPr>
              <a:t>, or combine with other polypeptides before it can do its job as a functional protein</a:t>
            </a:r>
            <a:endParaRPr lang="en-US" dirty="0">
              <a:solidFill>
                <a:schemeClr val="bg1"/>
              </a:solidFill>
              <a:latin typeface="+mn-lt"/>
              <a:cs typeface="Arial" panose="020B0604020202020204" pitchFamily="34" charset="0"/>
              <a:sym typeface="Bunge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9"/>
          <p:cNvSpPr txBox="1">
            <a:spLocks noGrp="1"/>
          </p:cNvSpPr>
          <p:nvPr>
            <p:ph type="body" idx="1"/>
          </p:nvPr>
        </p:nvSpPr>
        <p:spPr>
          <a:xfrm>
            <a:off x="609600" y="0"/>
            <a:ext cx="5638800" cy="4267200"/>
          </a:xfrm>
          <a:prstGeom prst="rect">
            <a:avLst/>
          </a:prstGeom>
        </p:spPr>
        <p:txBody>
          <a:bodyPr spcFirstLastPara="1" wrap="square" lIns="91425" tIns="91425" rIns="91425" bIns="91425" anchor="t" anchorCtr="0">
            <a:noAutofit/>
          </a:bodyPr>
          <a:lstStyle/>
          <a:p>
            <a:pPr marL="139700" lvl="0" indent="0">
              <a:buNone/>
            </a:pPr>
            <a:r>
              <a:rPr lang="en-US" sz="1800" b="1" dirty="0">
                <a:solidFill>
                  <a:srgbClr val="FFC000"/>
                </a:solidFill>
                <a:effectLst>
                  <a:outerShdw blurRad="38100" dist="38100" dir="2700000" algn="tl">
                    <a:srgbClr val="000000">
                      <a:alpha val="43137"/>
                    </a:srgbClr>
                  </a:outerShdw>
                </a:effectLst>
                <a:latin typeface="+mn-lt"/>
              </a:rPr>
              <a:t>#---Translation code---#</a:t>
            </a:r>
          </a:p>
          <a:p>
            <a:pPr marL="139700" lvl="0" indent="0">
              <a:buNone/>
            </a:pPr>
            <a:r>
              <a:rPr lang="en-US" b="1" dirty="0">
                <a:solidFill>
                  <a:schemeClr val="bg1"/>
                </a:solidFill>
                <a:effectLst>
                  <a:outerShdw blurRad="38100" dist="38100" dir="2700000" algn="tl">
                    <a:srgbClr val="000000">
                      <a:alpha val="43137"/>
                    </a:srgbClr>
                  </a:outerShdw>
                </a:effectLst>
                <a:latin typeface="+mn-lt"/>
              </a:rPr>
              <a:t>Sequence of mRNA</a:t>
            </a:r>
            <a:br>
              <a:rPr lang="en-US" b="1" dirty="0">
                <a:solidFill>
                  <a:schemeClr val="bg1"/>
                </a:solidFill>
                <a:effectLst>
                  <a:outerShdw blurRad="38100" dist="38100" dir="2700000" algn="tl">
                    <a:srgbClr val="000000">
                      <a:alpha val="43137"/>
                    </a:srgbClr>
                  </a:outerShdw>
                </a:effectLst>
                <a:latin typeface="+mn-lt"/>
              </a:rPr>
            </a:br>
            <a:r>
              <a:rPr lang="en-US" b="1" dirty="0" err="1">
                <a:solidFill>
                  <a:schemeClr val="bg1"/>
                </a:solidFill>
                <a:effectLst>
                  <a:outerShdw blurRad="38100" dist="38100" dir="2700000" algn="tl">
                    <a:srgbClr val="000000">
                      <a:alpha val="43137"/>
                    </a:srgbClr>
                  </a:outerShdw>
                </a:effectLst>
                <a:latin typeface="+mn-lt"/>
              </a:rPr>
              <a:t>mRNA</a:t>
            </a:r>
            <a:r>
              <a:rPr lang="en-US" b="1" dirty="0">
                <a:solidFill>
                  <a:schemeClr val="bg1"/>
                </a:solidFill>
                <a:effectLst>
                  <a:outerShdw blurRad="38100" dist="38100" dir="2700000" algn="tl">
                    <a:srgbClr val="000000">
                      <a:alpha val="43137"/>
                    </a:srgbClr>
                  </a:outerShdw>
                </a:effectLst>
                <a:latin typeface="+mn-lt"/>
              </a:rPr>
              <a:t> = "AUG CCG UAU" </a:t>
            </a:r>
            <a:br>
              <a:rPr lang="en-US" b="1" dirty="0">
                <a:solidFill>
                  <a:schemeClr val="bg1"/>
                </a:solidFill>
                <a:effectLst>
                  <a:outerShdw blurRad="38100" dist="38100" dir="2700000" algn="tl">
                    <a:srgbClr val="000000">
                      <a:alpha val="43137"/>
                    </a:srgbClr>
                  </a:outerShdw>
                </a:effectLst>
                <a:latin typeface="+mn-lt"/>
              </a:rPr>
            </a:br>
            <a:r>
              <a:rPr lang="en-US" b="1" dirty="0">
                <a:solidFill>
                  <a:schemeClr val="bg1"/>
                </a:solidFill>
                <a:effectLst>
                  <a:outerShdw blurRad="38100" dist="38100" dir="2700000" algn="tl">
                    <a:srgbClr val="000000">
                      <a:alpha val="43137"/>
                    </a:srgbClr>
                  </a:outerShdw>
                </a:effectLst>
                <a:latin typeface="+mn-lt"/>
              </a:rPr>
              <a:t>#Translation Function</a:t>
            </a:r>
            <a:br>
              <a:rPr lang="en-US" b="1" dirty="0">
                <a:solidFill>
                  <a:schemeClr val="bg1"/>
                </a:solidFill>
                <a:effectLst>
                  <a:outerShdw blurRad="38100" dist="38100" dir="2700000" algn="tl">
                    <a:srgbClr val="000000">
                      <a:alpha val="43137"/>
                    </a:srgbClr>
                  </a:outerShdw>
                </a:effectLst>
                <a:latin typeface="+mn-lt"/>
              </a:rPr>
            </a:br>
            <a:r>
              <a:rPr lang="en-US" b="1" dirty="0" err="1">
                <a:solidFill>
                  <a:schemeClr val="bg1"/>
                </a:solidFill>
                <a:effectLst>
                  <a:outerShdw blurRad="38100" dist="38100" dir="2700000" algn="tl">
                    <a:srgbClr val="000000">
                      <a:alpha val="43137"/>
                    </a:srgbClr>
                  </a:outerShdw>
                </a:effectLst>
                <a:latin typeface="+mn-lt"/>
              </a:rPr>
              <a:t>def</a:t>
            </a:r>
            <a:r>
              <a:rPr lang="en-US" b="1" dirty="0">
                <a:solidFill>
                  <a:schemeClr val="bg1"/>
                </a:solidFill>
                <a:effectLst>
                  <a:outerShdw blurRad="38100" dist="38100" dir="2700000" algn="tl">
                    <a:srgbClr val="000000">
                      <a:alpha val="43137"/>
                    </a:srgbClr>
                  </a:outerShdw>
                </a:effectLst>
                <a:latin typeface="+mn-lt"/>
              </a:rPr>
              <a:t>  translation(</a:t>
            </a:r>
            <a:r>
              <a:rPr lang="en-US" b="1" dirty="0" err="1">
                <a:solidFill>
                  <a:schemeClr val="bg1"/>
                </a:solidFill>
                <a:effectLst>
                  <a:outerShdw blurRad="38100" dist="38100" dir="2700000" algn="tl">
                    <a:srgbClr val="000000">
                      <a:alpha val="43137"/>
                    </a:srgbClr>
                  </a:outerShdw>
                </a:effectLst>
                <a:latin typeface="+mn-lt"/>
              </a:rPr>
              <a:t>mRna</a:t>
            </a:r>
            <a:r>
              <a:rPr lang="en-US" b="1" dirty="0">
                <a:solidFill>
                  <a:schemeClr val="bg1"/>
                </a:solidFill>
                <a:effectLst>
                  <a:outerShdw blurRad="38100" dist="38100" dir="2700000" algn="tl">
                    <a:srgbClr val="000000">
                      <a:alpha val="43137"/>
                    </a:srgbClr>
                  </a:outerShdw>
                </a:effectLst>
                <a:latin typeface="+mn-lt"/>
              </a:rPr>
              <a:t>):  </a:t>
            </a:r>
            <a:br>
              <a:rPr lang="en-US" b="1" dirty="0">
                <a:solidFill>
                  <a:schemeClr val="bg1"/>
                </a:solidFill>
                <a:effectLst>
                  <a:outerShdw blurRad="38100" dist="38100" dir="2700000" algn="tl">
                    <a:srgbClr val="000000">
                      <a:alpha val="43137"/>
                    </a:srgbClr>
                  </a:outerShdw>
                </a:effectLst>
                <a:latin typeface="+mn-lt"/>
              </a:rPr>
            </a:br>
            <a:r>
              <a:rPr lang="en-US" b="1" dirty="0">
                <a:solidFill>
                  <a:schemeClr val="bg1"/>
                </a:solidFill>
                <a:effectLst>
                  <a:outerShdw blurRad="38100" dist="38100" dir="2700000" algn="tl">
                    <a:srgbClr val="000000">
                      <a:alpha val="43137"/>
                    </a:srgbClr>
                  </a:outerShdw>
                </a:effectLst>
                <a:latin typeface="+mn-lt"/>
              </a:rPr>
              <a:t>    </a:t>
            </a:r>
            <a:r>
              <a:rPr lang="en-US" b="1" dirty="0" err="1">
                <a:solidFill>
                  <a:schemeClr val="bg1"/>
                </a:solidFill>
                <a:effectLst>
                  <a:outerShdw blurRad="38100" dist="38100" dir="2700000" algn="tl">
                    <a:srgbClr val="000000">
                      <a:alpha val="43137"/>
                    </a:srgbClr>
                  </a:outerShdw>
                </a:effectLst>
                <a:latin typeface="+mn-lt"/>
              </a:rPr>
              <a:t>Anti_codon</a:t>
            </a:r>
            <a:r>
              <a:rPr lang="en-US" b="1" dirty="0">
                <a:solidFill>
                  <a:schemeClr val="bg1"/>
                </a:solidFill>
                <a:effectLst>
                  <a:outerShdw blurRad="38100" dist="38100" dir="2700000" algn="tl">
                    <a:srgbClr val="000000">
                      <a:alpha val="43137"/>
                    </a:srgbClr>
                  </a:outerShdw>
                </a:effectLst>
                <a:latin typeface="+mn-lt"/>
              </a:rPr>
              <a:t> = " "</a:t>
            </a:r>
            <a:br>
              <a:rPr lang="en-US" b="1" dirty="0">
                <a:solidFill>
                  <a:schemeClr val="bg1"/>
                </a:solidFill>
                <a:effectLst>
                  <a:outerShdw blurRad="38100" dist="38100" dir="2700000" algn="tl">
                    <a:srgbClr val="000000">
                      <a:alpha val="43137"/>
                    </a:srgbClr>
                  </a:outerShdw>
                </a:effectLst>
                <a:latin typeface="+mn-lt"/>
              </a:rPr>
            </a:br>
            <a:r>
              <a:rPr lang="en-US" b="1" dirty="0">
                <a:solidFill>
                  <a:schemeClr val="bg1"/>
                </a:solidFill>
                <a:effectLst>
                  <a:outerShdw blurRad="38100" dist="38100" dir="2700000" algn="tl">
                    <a:srgbClr val="000000">
                      <a:alpha val="43137"/>
                    </a:srgbClr>
                  </a:outerShdw>
                </a:effectLst>
                <a:latin typeface="+mn-lt"/>
              </a:rPr>
              <a:t>    for i in mRNA:</a:t>
            </a:r>
            <a:br>
              <a:rPr lang="en-US" b="1" dirty="0">
                <a:solidFill>
                  <a:schemeClr val="bg1"/>
                </a:solidFill>
                <a:effectLst>
                  <a:outerShdw blurRad="38100" dist="38100" dir="2700000" algn="tl">
                    <a:srgbClr val="000000">
                      <a:alpha val="43137"/>
                    </a:srgbClr>
                  </a:outerShdw>
                </a:effectLst>
                <a:latin typeface="+mn-lt"/>
              </a:rPr>
            </a:br>
            <a:r>
              <a:rPr lang="en-US" b="1" dirty="0">
                <a:solidFill>
                  <a:schemeClr val="bg1"/>
                </a:solidFill>
                <a:effectLst>
                  <a:outerShdw blurRad="38100" dist="38100" dir="2700000" algn="tl">
                    <a:srgbClr val="000000">
                      <a:alpha val="43137"/>
                    </a:srgbClr>
                  </a:outerShdw>
                </a:effectLst>
                <a:latin typeface="+mn-lt"/>
              </a:rPr>
              <a:t>        if i == 'A':</a:t>
            </a:r>
            <a:br>
              <a:rPr lang="en-US" b="1" dirty="0">
                <a:solidFill>
                  <a:schemeClr val="bg1"/>
                </a:solidFill>
                <a:effectLst>
                  <a:outerShdw blurRad="38100" dist="38100" dir="2700000" algn="tl">
                    <a:srgbClr val="000000">
                      <a:alpha val="43137"/>
                    </a:srgbClr>
                  </a:outerShdw>
                </a:effectLst>
                <a:latin typeface="+mn-lt"/>
              </a:rPr>
            </a:br>
            <a:r>
              <a:rPr lang="en-US" b="1" dirty="0">
                <a:solidFill>
                  <a:schemeClr val="bg1"/>
                </a:solidFill>
                <a:effectLst>
                  <a:outerShdw blurRad="38100" dist="38100" dir="2700000" algn="tl">
                    <a:srgbClr val="000000">
                      <a:alpha val="43137"/>
                    </a:srgbClr>
                  </a:outerShdw>
                </a:effectLst>
                <a:latin typeface="+mn-lt"/>
              </a:rPr>
              <a:t>            </a:t>
            </a:r>
            <a:r>
              <a:rPr lang="en-US" b="1" dirty="0" err="1">
                <a:solidFill>
                  <a:schemeClr val="bg1"/>
                </a:solidFill>
                <a:effectLst>
                  <a:outerShdw blurRad="38100" dist="38100" dir="2700000" algn="tl">
                    <a:srgbClr val="000000">
                      <a:alpha val="43137"/>
                    </a:srgbClr>
                  </a:outerShdw>
                </a:effectLst>
                <a:latin typeface="+mn-lt"/>
              </a:rPr>
              <a:t>Anti_codon</a:t>
            </a:r>
            <a:r>
              <a:rPr lang="en-US" b="1" dirty="0">
                <a:solidFill>
                  <a:schemeClr val="bg1"/>
                </a:solidFill>
                <a:effectLst>
                  <a:outerShdw blurRad="38100" dist="38100" dir="2700000" algn="tl">
                    <a:srgbClr val="000000">
                      <a:alpha val="43137"/>
                    </a:srgbClr>
                  </a:outerShdw>
                </a:effectLst>
                <a:latin typeface="+mn-lt"/>
              </a:rPr>
              <a:t> += 'U'</a:t>
            </a:r>
            <a:br>
              <a:rPr lang="en-US" b="1" dirty="0">
                <a:solidFill>
                  <a:schemeClr val="bg1"/>
                </a:solidFill>
                <a:effectLst>
                  <a:outerShdw blurRad="38100" dist="38100" dir="2700000" algn="tl">
                    <a:srgbClr val="000000">
                      <a:alpha val="43137"/>
                    </a:srgbClr>
                  </a:outerShdw>
                </a:effectLst>
                <a:latin typeface="+mn-lt"/>
              </a:rPr>
            </a:br>
            <a:r>
              <a:rPr lang="en-US" b="1" dirty="0">
                <a:solidFill>
                  <a:schemeClr val="bg1"/>
                </a:solidFill>
                <a:effectLst>
                  <a:outerShdw blurRad="38100" dist="38100" dir="2700000" algn="tl">
                    <a:srgbClr val="000000">
                      <a:alpha val="43137"/>
                    </a:srgbClr>
                  </a:outerShdw>
                </a:effectLst>
                <a:latin typeface="+mn-lt"/>
              </a:rPr>
              <a:t>        </a:t>
            </a:r>
            <a:r>
              <a:rPr lang="en-US" b="1" dirty="0" err="1">
                <a:solidFill>
                  <a:schemeClr val="bg1"/>
                </a:solidFill>
                <a:effectLst>
                  <a:outerShdw blurRad="38100" dist="38100" dir="2700000" algn="tl">
                    <a:srgbClr val="000000">
                      <a:alpha val="43137"/>
                    </a:srgbClr>
                  </a:outerShdw>
                </a:effectLst>
                <a:latin typeface="+mn-lt"/>
              </a:rPr>
              <a:t>elif</a:t>
            </a:r>
            <a:r>
              <a:rPr lang="en-US" b="1" dirty="0">
                <a:solidFill>
                  <a:schemeClr val="bg1"/>
                </a:solidFill>
                <a:effectLst>
                  <a:outerShdw blurRad="38100" dist="38100" dir="2700000" algn="tl">
                    <a:srgbClr val="000000">
                      <a:alpha val="43137"/>
                    </a:srgbClr>
                  </a:outerShdw>
                </a:effectLst>
                <a:latin typeface="+mn-lt"/>
              </a:rPr>
              <a:t> i == 'C':</a:t>
            </a:r>
            <a:br>
              <a:rPr lang="en-US" b="1" dirty="0">
                <a:solidFill>
                  <a:schemeClr val="bg1"/>
                </a:solidFill>
                <a:effectLst>
                  <a:outerShdw blurRad="38100" dist="38100" dir="2700000" algn="tl">
                    <a:srgbClr val="000000">
                      <a:alpha val="43137"/>
                    </a:srgbClr>
                  </a:outerShdw>
                </a:effectLst>
                <a:latin typeface="+mn-lt"/>
              </a:rPr>
            </a:br>
            <a:r>
              <a:rPr lang="en-US" b="1" dirty="0">
                <a:solidFill>
                  <a:schemeClr val="bg1"/>
                </a:solidFill>
                <a:effectLst>
                  <a:outerShdw blurRad="38100" dist="38100" dir="2700000" algn="tl">
                    <a:srgbClr val="000000">
                      <a:alpha val="43137"/>
                    </a:srgbClr>
                  </a:outerShdw>
                </a:effectLst>
                <a:latin typeface="+mn-lt"/>
              </a:rPr>
              <a:t>            </a:t>
            </a:r>
            <a:r>
              <a:rPr lang="en-US" b="1" dirty="0" err="1">
                <a:solidFill>
                  <a:schemeClr val="bg1"/>
                </a:solidFill>
                <a:effectLst>
                  <a:outerShdw blurRad="38100" dist="38100" dir="2700000" algn="tl">
                    <a:srgbClr val="000000">
                      <a:alpha val="43137"/>
                    </a:srgbClr>
                  </a:outerShdw>
                </a:effectLst>
                <a:latin typeface="+mn-lt"/>
              </a:rPr>
              <a:t>Anti_codon</a:t>
            </a:r>
            <a:r>
              <a:rPr lang="en-US" b="1" dirty="0">
                <a:solidFill>
                  <a:schemeClr val="bg1"/>
                </a:solidFill>
                <a:effectLst>
                  <a:outerShdw blurRad="38100" dist="38100" dir="2700000" algn="tl">
                    <a:srgbClr val="000000">
                      <a:alpha val="43137"/>
                    </a:srgbClr>
                  </a:outerShdw>
                </a:effectLst>
                <a:latin typeface="+mn-lt"/>
              </a:rPr>
              <a:t> += 'G'</a:t>
            </a:r>
            <a:br>
              <a:rPr lang="en-US" b="1" dirty="0">
                <a:solidFill>
                  <a:schemeClr val="bg1"/>
                </a:solidFill>
                <a:effectLst>
                  <a:outerShdw blurRad="38100" dist="38100" dir="2700000" algn="tl">
                    <a:srgbClr val="000000">
                      <a:alpha val="43137"/>
                    </a:srgbClr>
                  </a:outerShdw>
                </a:effectLst>
                <a:latin typeface="+mn-lt"/>
              </a:rPr>
            </a:br>
            <a:r>
              <a:rPr lang="en-US" b="1" dirty="0">
                <a:solidFill>
                  <a:schemeClr val="bg1"/>
                </a:solidFill>
                <a:effectLst>
                  <a:outerShdw blurRad="38100" dist="38100" dir="2700000" algn="tl">
                    <a:srgbClr val="000000">
                      <a:alpha val="43137"/>
                    </a:srgbClr>
                  </a:outerShdw>
                </a:effectLst>
                <a:latin typeface="+mn-lt"/>
              </a:rPr>
              <a:t>        </a:t>
            </a:r>
            <a:r>
              <a:rPr lang="en-US" b="1" dirty="0" err="1">
                <a:solidFill>
                  <a:schemeClr val="bg1"/>
                </a:solidFill>
                <a:effectLst>
                  <a:outerShdw blurRad="38100" dist="38100" dir="2700000" algn="tl">
                    <a:srgbClr val="000000">
                      <a:alpha val="43137"/>
                    </a:srgbClr>
                  </a:outerShdw>
                </a:effectLst>
                <a:latin typeface="+mn-lt"/>
              </a:rPr>
              <a:t>elif</a:t>
            </a:r>
            <a:r>
              <a:rPr lang="en-US" b="1" dirty="0">
                <a:solidFill>
                  <a:schemeClr val="bg1"/>
                </a:solidFill>
                <a:effectLst>
                  <a:outerShdw blurRad="38100" dist="38100" dir="2700000" algn="tl">
                    <a:srgbClr val="000000">
                      <a:alpha val="43137"/>
                    </a:srgbClr>
                  </a:outerShdw>
                </a:effectLst>
                <a:latin typeface="+mn-lt"/>
              </a:rPr>
              <a:t> i == 'U':</a:t>
            </a:r>
            <a:br>
              <a:rPr lang="en-US" b="1" dirty="0">
                <a:solidFill>
                  <a:schemeClr val="bg1"/>
                </a:solidFill>
                <a:effectLst>
                  <a:outerShdw blurRad="38100" dist="38100" dir="2700000" algn="tl">
                    <a:srgbClr val="000000">
                      <a:alpha val="43137"/>
                    </a:srgbClr>
                  </a:outerShdw>
                </a:effectLst>
                <a:latin typeface="+mn-lt"/>
              </a:rPr>
            </a:br>
            <a:r>
              <a:rPr lang="en-US" b="1" dirty="0">
                <a:solidFill>
                  <a:schemeClr val="bg1"/>
                </a:solidFill>
                <a:effectLst>
                  <a:outerShdw blurRad="38100" dist="38100" dir="2700000" algn="tl">
                    <a:srgbClr val="000000">
                      <a:alpha val="43137"/>
                    </a:srgbClr>
                  </a:outerShdw>
                </a:effectLst>
                <a:latin typeface="+mn-lt"/>
              </a:rPr>
              <a:t>            </a:t>
            </a:r>
            <a:r>
              <a:rPr lang="en-US" b="1" dirty="0" err="1">
                <a:solidFill>
                  <a:schemeClr val="bg1"/>
                </a:solidFill>
                <a:effectLst>
                  <a:outerShdw blurRad="38100" dist="38100" dir="2700000" algn="tl">
                    <a:srgbClr val="000000">
                      <a:alpha val="43137"/>
                    </a:srgbClr>
                  </a:outerShdw>
                </a:effectLst>
                <a:latin typeface="+mn-lt"/>
              </a:rPr>
              <a:t>Anti_codon</a:t>
            </a:r>
            <a:r>
              <a:rPr lang="en-US" b="1" dirty="0">
                <a:solidFill>
                  <a:schemeClr val="bg1"/>
                </a:solidFill>
                <a:effectLst>
                  <a:outerShdw blurRad="38100" dist="38100" dir="2700000" algn="tl">
                    <a:srgbClr val="000000">
                      <a:alpha val="43137"/>
                    </a:srgbClr>
                  </a:outerShdw>
                </a:effectLst>
                <a:latin typeface="+mn-lt"/>
              </a:rPr>
              <a:t> += 'A'</a:t>
            </a:r>
            <a:br>
              <a:rPr lang="en-US" b="1" dirty="0">
                <a:solidFill>
                  <a:schemeClr val="bg1"/>
                </a:solidFill>
                <a:effectLst>
                  <a:outerShdw blurRad="38100" dist="38100" dir="2700000" algn="tl">
                    <a:srgbClr val="000000">
                      <a:alpha val="43137"/>
                    </a:srgbClr>
                  </a:outerShdw>
                </a:effectLst>
                <a:latin typeface="+mn-lt"/>
              </a:rPr>
            </a:br>
            <a:r>
              <a:rPr lang="en-US" b="1" dirty="0">
                <a:solidFill>
                  <a:schemeClr val="bg1"/>
                </a:solidFill>
                <a:effectLst>
                  <a:outerShdw blurRad="38100" dist="38100" dir="2700000" algn="tl">
                    <a:srgbClr val="000000">
                      <a:alpha val="43137"/>
                    </a:srgbClr>
                  </a:outerShdw>
                </a:effectLst>
                <a:latin typeface="+mn-lt"/>
              </a:rPr>
              <a:t>        </a:t>
            </a:r>
            <a:r>
              <a:rPr lang="en-US" b="1" dirty="0" err="1">
                <a:solidFill>
                  <a:schemeClr val="bg1"/>
                </a:solidFill>
                <a:effectLst>
                  <a:outerShdw blurRad="38100" dist="38100" dir="2700000" algn="tl">
                    <a:srgbClr val="000000">
                      <a:alpha val="43137"/>
                    </a:srgbClr>
                  </a:outerShdw>
                </a:effectLst>
                <a:latin typeface="+mn-lt"/>
              </a:rPr>
              <a:t>elif</a:t>
            </a:r>
            <a:r>
              <a:rPr lang="en-US" b="1" dirty="0">
                <a:solidFill>
                  <a:schemeClr val="bg1"/>
                </a:solidFill>
                <a:effectLst>
                  <a:outerShdw blurRad="38100" dist="38100" dir="2700000" algn="tl">
                    <a:srgbClr val="000000">
                      <a:alpha val="43137"/>
                    </a:srgbClr>
                  </a:outerShdw>
                </a:effectLst>
                <a:latin typeface="+mn-lt"/>
              </a:rPr>
              <a:t> i == 'G':</a:t>
            </a:r>
            <a:br>
              <a:rPr lang="en-US" b="1" dirty="0">
                <a:solidFill>
                  <a:schemeClr val="bg1"/>
                </a:solidFill>
                <a:effectLst>
                  <a:outerShdw blurRad="38100" dist="38100" dir="2700000" algn="tl">
                    <a:srgbClr val="000000">
                      <a:alpha val="43137"/>
                    </a:srgbClr>
                  </a:outerShdw>
                </a:effectLst>
                <a:latin typeface="+mn-lt"/>
              </a:rPr>
            </a:br>
            <a:r>
              <a:rPr lang="en-US" b="1" dirty="0">
                <a:solidFill>
                  <a:schemeClr val="bg1"/>
                </a:solidFill>
                <a:effectLst>
                  <a:outerShdw blurRad="38100" dist="38100" dir="2700000" algn="tl">
                    <a:srgbClr val="000000">
                      <a:alpha val="43137"/>
                    </a:srgbClr>
                  </a:outerShdw>
                </a:effectLst>
                <a:latin typeface="+mn-lt"/>
              </a:rPr>
              <a:t>            </a:t>
            </a:r>
            <a:r>
              <a:rPr lang="en-US" b="1" dirty="0" err="1">
                <a:solidFill>
                  <a:schemeClr val="bg1"/>
                </a:solidFill>
                <a:effectLst>
                  <a:outerShdw blurRad="38100" dist="38100" dir="2700000" algn="tl">
                    <a:srgbClr val="000000">
                      <a:alpha val="43137"/>
                    </a:srgbClr>
                  </a:outerShdw>
                </a:effectLst>
                <a:latin typeface="+mn-lt"/>
              </a:rPr>
              <a:t>Anti_codon</a:t>
            </a:r>
            <a:r>
              <a:rPr lang="en-US" b="1" dirty="0">
                <a:solidFill>
                  <a:schemeClr val="bg1"/>
                </a:solidFill>
                <a:effectLst>
                  <a:outerShdw blurRad="38100" dist="38100" dir="2700000" algn="tl">
                    <a:srgbClr val="000000">
                      <a:alpha val="43137"/>
                    </a:srgbClr>
                  </a:outerShdw>
                </a:effectLst>
                <a:latin typeface="+mn-lt"/>
              </a:rPr>
              <a:t> += 'C'</a:t>
            </a:r>
            <a:br>
              <a:rPr lang="en-US" b="1" dirty="0">
                <a:solidFill>
                  <a:schemeClr val="bg1"/>
                </a:solidFill>
                <a:effectLst>
                  <a:outerShdw blurRad="38100" dist="38100" dir="2700000" algn="tl">
                    <a:srgbClr val="000000">
                      <a:alpha val="43137"/>
                    </a:srgbClr>
                  </a:outerShdw>
                </a:effectLst>
                <a:latin typeface="+mn-lt"/>
              </a:rPr>
            </a:br>
            <a:r>
              <a:rPr lang="en-US" b="1" dirty="0">
                <a:solidFill>
                  <a:schemeClr val="bg1"/>
                </a:solidFill>
                <a:effectLst>
                  <a:outerShdw blurRad="38100" dist="38100" dir="2700000" algn="tl">
                    <a:srgbClr val="000000">
                      <a:alpha val="43137"/>
                    </a:srgbClr>
                  </a:outerShdw>
                </a:effectLst>
                <a:latin typeface="+mn-lt"/>
              </a:rPr>
              <a:t>        </a:t>
            </a:r>
            <a:r>
              <a:rPr lang="en-US" b="1" dirty="0" err="1">
                <a:solidFill>
                  <a:schemeClr val="bg1"/>
                </a:solidFill>
                <a:effectLst>
                  <a:outerShdw blurRad="38100" dist="38100" dir="2700000" algn="tl">
                    <a:srgbClr val="000000">
                      <a:alpha val="43137"/>
                    </a:srgbClr>
                  </a:outerShdw>
                </a:effectLst>
                <a:latin typeface="+mn-lt"/>
              </a:rPr>
              <a:t>elif</a:t>
            </a:r>
            <a:r>
              <a:rPr lang="en-US" b="1" dirty="0">
                <a:solidFill>
                  <a:schemeClr val="bg1"/>
                </a:solidFill>
                <a:effectLst>
                  <a:outerShdw blurRad="38100" dist="38100" dir="2700000" algn="tl">
                    <a:srgbClr val="000000">
                      <a:alpha val="43137"/>
                    </a:srgbClr>
                  </a:outerShdw>
                </a:effectLst>
                <a:latin typeface="+mn-lt"/>
              </a:rPr>
              <a:t> i == ' ':</a:t>
            </a:r>
            <a:br>
              <a:rPr lang="en-US" b="1" dirty="0">
                <a:solidFill>
                  <a:schemeClr val="bg1"/>
                </a:solidFill>
                <a:effectLst>
                  <a:outerShdw blurRad="38100" dist="38100" dir="2700000" algn="tl">
                    <a:srgbClr val="000000">
                      <a:alpha val="43137"/>
                    </a:srgbClr>
                  </a:outerShdw>
                </a:effectLst>
                <a:latin typeface="+mn-lt"/>
              </a:rPr>
            </a:br>
            <a:r>
              <a:rPr lang="en-US" b="1" dirty="0">
                <a:solidFill>
                  <a:schemeClr val="bg1"/>
                </a:solidFill>
                <a:effectLst>
                  <a:outerShdw blurRad="38100" dist="38100" dir="2700000" algn="tl">
                    <a:srgbClr val="000000">
                      <a:alpha val="43137"/>
                    </a:srgbClr>
                  </a:outerShdw>
                </a:effectLst>
                <a:latin typeface="+mn-lt"/>
              </a:rPr>
              <a:t>            </a:t>
            </a:r>
            <a:r>
              <a:rPr lang="en-US" b="1" dirty="0" err="1">
                <a:solidFill>
                  <a:schemeClr val="bg1"/>
                </a:solidFill>
                <a:effectLst>
                  <a:outerShdw blurRad="38100" dist="38100" dir="2700000" algn="tl">
                    <a:srgbClr val="000000">
                      <a:alpha val="43137"/>
                    </a:srgbClr>
                  </a:outerShdw>
                </a:effectLst>
                <a:latin typeface="+mn-lt"/>
              </a:rPr>
              <a:t>Anti_codon</a:t>
            </a:r>
            <a:r>
              <a:rPr lang="en-US" b="1" dirty="0">
                <a:solidFill>
                  <a:schemeClr val="bg1"/>
                </a:solidFill>
                <a:effectLst>
                  <a:outerShdw blurRad="38100" dist="38100" dir="2700000" algn="tl">
                    <a:srgbClr val="000000">
                      <a:alpha val="43137"/>
                    </a:srgbClr>
                  </a:outerShdw>
                </a:effectLst>
                <a:latin typeface="+mn-lt"/>
              </a:rPr>
              <a:t> += ' '</a:t>
            </a:r>
            <a:br>
              <a:rPr lang="en-US" b="1" dirty="0">
                <a:solidFill>
                  <a:schemeClr val="bg1"/>
                </a:solidFill>
                <a:effectLst>
                  <a:outerShdw blurRad="38100" dist="38100" dir="2700000" algn="tl">
                    <a:srgbClr val="000000">
                      <a:alpha val="43137"/>
                    </a:srgbClr>
                  </a:outerShdw>
                </a:effectLst>
                <a:latin typeface="+mn-lt"/>
              </a:rPr>
            </a:br>
            <a:r>
              <a:rPr lang="en-US" b="1" dirty="0">
                <a:solidFill>
                  <a:schemeClr val="bg1"/>
                </a:solidFill>
                <a:effectLst>
                  <a:outerShdw blurRad="38100" dist="38100" dir="2700000" algn="tl">
                    <a:srgbClr val="000000">
                      <a:alpha val="43137"/>
                    </a:srgbClr>
                  </a:outerShdw>
                </a:effectLst>
                <a:latin typeface="+mn-lt"/>
              </a:rPr>
              <a:t>        else:</a:t>
            </a:r>
            <a:br>
              <a:rPr lang="en-US" b="1" dirty="0">
                <a:solidFill>
                  <a:schemeClr val="bg1"/>
                </a:solidFill>
                <a:effectLst>
                  <a:outerShdw blurRad="38100" dist="38100" dir="2700000" algn="tl">
                    <a:srgbClr val="000000">
                      <a:alpha val="43137"/>
                    </a:srgbClr>
                  </a:outerShdw>
                </a:effectLst>
                <a:latin typeface="+mn-lt"/>
              </a:rPr>
            </a:br>
            <a:r>
              <a:rPr lang="en-US" b="1" dirty="0">
                <a:solidFill>
                  <a:schemeClr val="bg1"/>
                </a:solidFill>
                <a:effectLst>
                  <a:outerShdw blurRad="38100" dist="38100" dir="2700000" algn="tl">
                    <a:srgbClr val="000000">
                      <a:alpha val="43137"/>
                    </a:srgbClr>
                  </a:outerShdw>
                </a:effectLst>
                <a:latin typeface="+mn-lt"/>
              </a:rPr>
              <a:t>            print("Invalid")</a:t>
            </a:r>
            <a:br>
              <a:rPr lang="en-US" b="1" dirty="0">
                <a:solidFill>
                  <a:schemeClr val="bg1"/>
                </a:solidFill>
                <a:effectLst>
                  <a:outerShdw blurRad="38100" dist="38100" dir="2700000" algn="tl">
                    <a:srgbClr val="000000">
                      <a:alpha val="43137"/>
                    </a:srgbClr>
                  </a:outerShdw>
                </a:effectLst>
                <a:latin typeface="+mn-lt"/>
              </a:rPr>
            </a:br>
            <a:r>
              <a:rPr lang="en-US" b="1" dirty="0">
                <a:solidFill>
                  <a:schemeClr val="bg1"/>
                </a:solidFill>
                <a:effectLst>
                  <a:outerShdw blurRad="38100" dist="38100" dir="2700000" algn="tl">
                    <a:srgbClr val="000000">
                      <a:alpha val="43137"/>
                    </a:srgbClr>
                  </a:outerShdw>
                </a:effectLst>
                <a:latin typeface="+mn-lt"/>
              </a:rPr>
              <a:t>    return </a:t>
            </a:r>
            <a:r>
              <a:rPr lang="en-US" b="1" dirty="0" err="1">
                <a:solidFill>
                  <a:schemeClr val="bg1"/>
                </a:solidFill>
                <a:effectLst>
                  <a:outerShdw blurRad="38100" dist="38100" dir="2700000" algn="tl">
                    <a:srgbClr val="000000">
                      <a:alpha val="43137"/>
                    </a:srgbClr>
                  </a:outerShdw>
                </a:effectLst>
                <a:latin typeface="+mn-lt"/>
              </a:rPr>
              <a:t>Anti_codon</a:t>
            </a:r>
            <a:br>
              <a:rPr lang="en-US" b="1" dirty="0">
                <a:solidFill>
                  <a:schemeClr val="bg1"/>
                </a:solidFill>
                <a:effectLst>
                  <a:outerShdw blurRad="38100" dist="38100" dir="2700000" algn="tl">
                    <a:srgbClr val="000000">
                      <a:alpha val="43137"/>
                    </a:srgbClr>
                  </a:outerShdw>
                </a:effectLst>
                <a:latin typeface="+mn-lt"/>
              </a:rPr>
            </a:br>
            <a:r>
              <a:rPr lang="en-US" b="1" dirty="0">
                <a:solidFill>
                  <a:schemeClr val="bg1"/>
                </a:solidFill>
                <a:effectLst>
                  <a:outerShdw blurRad="38100" dist="38100" dir="2700000" algn="tl">
                    <a:srgbClr val="000000">
                      <a:alpha val="43137"/>
                    </a:srgbClr>
                  </a:outerShdw>
                </a:effectLst>
                <a:latin typeface="+mn-lt"/>
              </a:rPr>
              <a:t># </a:t>
            </a:r>
            <a:r>
              <a:rPr lang="en-US" b="1" dirty="0" err="1">
                <a:solidFill>
                  <a:schemeClr val="bg1"/>
                </a:solidFill>
                <a:effectLst>
                  <a:outerShdw blurRad="38100" dist="38100" dir="2700000" algn="tl">
                    <a:srgbClr val="000000">
                      <a:alpha val="43137"/>
                    </a:srgbClr>
                  </a:outerShdw>
                </a:effectLst>
                <a:latin typeface="+mn-lt"/>
              </a:rPr>
              <a:t>Anti_codons</a:t>
            </a:r>
            <a:r>
              <a:rPr lang="en-US" b="1" dirty="0">
                <a:solidFill>
                  <a:schemeClr val="bg1"/>
                </a:solidFill>
                <a:effectLst>
                  <a:outerShdw blurRad="38100" dist="38100" dir="2700000" algn="tl">
                    <a:srgbClr val="000000">
                      <a:alpha val="43137"/>
                    </a:srgbClr>
                  </a:outerShdw>
                </a:effectLst>
                <a:latin typeface="+mn-lt"/>
              </a:rPr>
              <a:t> of </a:t>
            </a:r>
            <a:r>
              <a:rPr lang="en-US" b="1" dirty="0" err="1">
                <a:solidFill>
                  <a:schemeClr val="bg1"/>
                </a:solidFill>
                <a:effectLst>
                  <a:outerShdw blurRad="38100" dist="38100" dir="2700000" algn="tl">
                    <a:srgbClr val="000000">
                      <a:alpha val="43137"/>
                    </a:srgbClr>
                  </a:outerShdw>
                </a:effectLst>
                <a:latin typeface="+mn-lt"/>
              </a:rPr>
              <a:t>tRNA</a:t>
            </a:r>
            <a:br>
              <a:rPr lang="en-US" b="1" dirty="0">
                <a:solidFill>
                  <a:schemeClr val="bg1"/>
                </a:solidFill>
                <a:effectLst>
                  <a:outerShdw blurRad="38100" dist="38100" dir="2700000" algn="tl">
                    <a:srgbClr val="000000">
                      <a:alpha val="43137"/>
                    </a:srgbClr>
                  </a:outerShdw>
                </a:effectLst>
                <a:latin typeface="+mn-lt"/>
              </a:rPr>
            </a:br>
            <a:r>
              <a:rPr lang="en-US" b="1" dirty="0" err="1">
                <a:solidFill>
                  <a:schemeClr val="bg1"/>
                </a:solidFill>
                <a:effectLst>
                  <a:outerShdw blurRad="38100" dist="38100" dir="2700000" algn="tl">
                    <a:srgbClr val="000000">
                      <a:alpha val="43137"/>
                    </a:srgbClr>
                  </a:outerShdw>
                </a:effectLst>
                <a:latin typeface="+mn-lt"/>
              </a:rPr>
              <a:t>tRNA_Anti_Codon</a:t>
            </a:r>
            <a:r>
              <a:rPr lang="en-US" b="1" dirty="0">
                <a:solidFill>
                  <a:schemeClr val="bg1"/>
                </a:solidFill>
                <a:effectLst>
                  <a:outerShdw blurRad="38100" dist="38100" dir="2700000" algn="tl">
                    <a:srgbClr val="000000">
                      <a:alpha val="43137"/>
                    </a:srgbClr>
                  </a:outerShdw>
                </a:effectLst>
                <a:latin typeface="+mn-lt"/>
              </a:rPr>
              <a:t> = translation(mRNA)</a:t>
            </a:r>
            <a:br>
              <a:rPr lang="en-US" b="1" dirty="0">
                <a:solidFill>
                  <a:schemeClr val="bg1"/>
                </a:solidFill>
                <a:effectLst>
                  <a:outerShdw blurRad="38100" dist="38100" dir="2700000" algn="tl">
                    <a:srgbClr val="000000">
                      <a:alpha val="43137"/>
                    </a:srgbClr>
                  </a:outerShdw>
                </a:effectLst>
                <a:latin typeface="+mn-lt"/>
              </a:rPr>
            </a:br>
            <a:r>
              <a:rPr lang="en-US" b="1" dirty="0">
                <a:solidFill>
                  <a:schemeClr val="bg1"/>
                </a:solidFill>
                <a:effectLst>
                  <a:outerShdw blurRad="38100" dist="38100" dir="2700000" algn="tl">
                    <a:srgbClr val="000000">
                      <a:alpha val="43137"/>
                    </a:srgbClr>
                  </a:outerShdw>
                </a:effectLst>
                <a:latin typeface="+mn-lt"/>
              </a:rPr>
              <a:t>print("The anti-codons of </a:t>
            </a:r>
            <a:r>
              <a:rPr lang="en-US" b="1" dirty="0" err="1">
                <a:solidFill>
                  <a:schemeClr val="bg1"/>
                </a:solidFill>
                <a:effectLst>
                  <a:outerShdw blurRad="38100" dist="38100" dir="2700000" algn="tl">
                    <a:srgbClr val="000000">
                      <a:alpha val="43137"/>
                    </a:srgbClr>
                  </a:outerShdw>
                </a:effectLst>
                <a:latin typeface="+mn-lt"/>
              </a:rPr>
              <a:t>tRNA</a:t>
            </a:r>
            <a:r>
              <a:rPr lang="en-US" b="1" dirty="0">
                <a:solidFill>
                  <a:schemeClr val="bg1"/>
                </a:solidFill>
                <a:effectLst>
                  <a:outerShdw blurRad="38100" dist="38100" dir="2700000" algn="tl">
                    <a:srgbClr val="000000">
                      <a:alpha val="43137"/>
                    </a:srgbClr>
                  </a:outerShdw>
                </a:effectLst>
                <a:latin typeface="+mn-lt"/>
              </a:rPr>
              <a:t> is [" + </a:t>
            </a:r>
            <a:r>
              <a:rPr lang="en-US" b="1" dirty="0" err="1">
                <a:solidFill>
                  <a:schemeClr val="bg1"/>
                </a:solidFill>
                <a:effectLst>
                  <a:outerShdw blurRad="38100" dist="38100" dir="2700000" algn="tl">
                    <a:srgbClr val="000000">
                      <a:alpha val="43137"/>
                    </a:srgbClr>
                  </a:outerShdw>
                </a:effectLst>
                <a:latin typeface="+mn-lt"/>
              </a:rPr>
              <a:t>tRNA_Anti_Codon</a:t>
            </a:r>
            <a:r>
              <a:rPr lang="en-US" b="1" dirty="0">
                <a:solidFill>
                  <a:schemeClr val="bg1"/>
                </a:solidFill>
                <a:effectLst>
                  <a:outerShdw blurRad="38100" dist="38100" dir="2700000" algn="tl">
                    <a:srgbClr val="000000">
                      <a:alpha val="43137"/>
                    </a:srgbClr>
                  </a:outerShdw>
                </a:effectLst>
                <a:latin typeface="+mn-lt"/>
              </a:rPr>
              <a:t> + "]")</a:t>
            </a:r>
          </a:p>
          <a:p>
            <a:pPr marL="139700" lvl="0" indent="0">
              <a:buNone/>
            </a:pPr>
            <a:endParaRPr lang="en-US" b="1" dirty="0">
              <a:solidFill>
                <a:schemeClr val="bg1"/>
              </a:solidFill>
              <a:effectLst>
                <a:outerShdw blurRad="38100" dist="38100" dir="2700000" algn="tl">
                  <a:srgbClr val="000000">
                    <a:alpha val="43137"/>
                  </a:srgbClr>
                </a:outerShdw>
              </a:effectLst>
              <a:latin typeface="+mn-lt"/>
            </a:endParaRPr>
          </a:p>
        </p:txBody>
      </p:sp>
      <p:pic>
        <p:nvPicPr>
          <p:cNvPr id="424" name="Google Shape;424;p39"/>
          <p:cNvPicPr preferRelativeResize="0"/>
          <p:nvPr/>
        </p:nvPicPr>
        <p:blipFill>
          <a:blip r:embed="rId3">
            <a:alphaModFix/>
          </a:blip>
          <a:stretch>
            <a:fillRect/>
          </a:stretch>
        </p:blipFill>
        <p:spPr>
          <a:xfrm rot="-1721052">
            <a:off x="5269944" y="705632"/>
            <a:ext cx="5469901" cy="4616043"/>
          </a:xfrm>
          <a:prstGeom prst="rect">
            <a:avLst/>
          </a:prstGeom>
          <a:noFill/>
          <a:ln>
            <a:noFill/>
          </a:ln>
        </p:spPr>
      </p:pic>
    </p:spTree>
    <p:extLst>
      <p:ext uri="{BB962C8B-B14F-4D97-AF65-F5344CB8AC3E}">
        <p14:creationId xmlns:p14="http://schemas.microsoft.com/office/powerpoint/2010/main" val="3252959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86"/>
        <p:cNvGrpSpPr/>
        <p:nvPr/>
      </p:nvGrpSpPr>
      <p:grpSpPr>
        <a:xfrm>
          <a:off x="0" y="0"/>
          <a:ext cx="0" cy="0"/>
          <a:chOff x="0" y="0"/>
          <a:chExt cx="0" cy="0"/>
        </a:xfrm>
      </p:grpSpPr>
      <p:sp>
        <p:nvSpPr>
          <p:cNvPr id="4788" name="Google Shape;4788;p49"/>
          <p:cNvSpPr txBox="1">
            <a:spLocks noGrp="1"/>
          </p:cNvSpPr>
          <p:nvPr>
            <p:ph type="body" idx="1"/>
          </p:nvPr>
        </p:nvSpPr>
        <p:spPr>
          <a:xfrm>
            <a:off x="2209800" y="2114550"/>
            <a:ext cx="46224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4800" dirty="0">
                <a:latin typeface="+mn-lt"/>
              </a:rPr>
              <a:t>Proteins</a:t>
            </a:r>
            <a:endParaRPr sz="4800" dirty="0">
              <a:latin typeface="+mn-lt"/>
            </a:endParaRPr>
          </a:p>
        </p:txBody>
      </p:sp>
    </p:spTree>
    <p:extLst>
      <p:ext uri="{BB962C8B-B14F-4D97-AF65-F5344CB8AC3E}">
        <p14:creationId xmlns:p14="http://schemas.microsoft.com/office/powerpoint/2010/main" val="411360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2" name="Rectangle 1"/>
          <p:cNvSpPr/>
          <p:nvPr/>
        </p:nvSpPr>
        <p:spPr>
          <a:xfrm>
            <a:off x="76200" y="0"/>
            <a:ext cx="8915400" cy="4701095"/>
          </a:xfrm>
          <a:prstGeom prst="rect">
            <a:avLst/>
          </a:prstGeom>
        </p:spPr>
        <p:txBody>
          <a:bodyPr wrap="square">
            <a:spAutoFit/>
          </a:bodyPr>
          <a:lstStyle/>
          <a:p>
            <a:pPr algn="just">
              <a:lnSpc>
                <a:spcPct val="150000"/>
              </a:lnSpc>
              <a:spcAft>
                <a:spcPts val="1000"/>
              </a:spcAft>
            </a:pPr>
            <a:endParaRPr lang="en-US" sz="2800" b="1" dirty="0">
              <a:solidFill>
                <a:srgbClr val="FFC00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1000"/>
              </a:spcAft>
            </a:pPr>
            <a:r>
              <a:rPr lang="en-US" sz="2800" b="1" dirty="0">
                <a:solidFill>
                  <a:srgbClr val="FFC000"/>
                </a:solidFill>
                <a:latin typeface="Times New Roman" panose="02020603050405020304" pitchFamily="18" charset="0"/>
                <a:ea typeface="Calibri" panose="020F0502020204030204" pitchFamily="34" charset="0"/>
                <a:cs typeface="Times New Roman" panose="02020603050405020304" pitchFamily="18" charset="0"/>
              </a:rPr>
              <a:t>Proteins</a:t>
            </a:r>
          </a:p>
          <a:p>
            <a:pPr marL="342900" indent="-342900" algn="just">
              <a:lnSpc>
                <a:spcPct val="150000"/>
              </a:lnSpc>
              <a:spcAft>
                <a:spcPts val="1000"/>
              </a:spcAft>
              <a:buFont typeface="Wingdings" panose="05000000000000000000" pitchFamily="2" charset="2"/>
              <a:buChar char="v"/>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An important class of molecules that carry out most of the work inside cells. </a:t>
            </a:r>
          </a:p>
          <a:p>
            <a:pPr marL="342900" indent="-342900" algn="just">
              <a:lnSpc>
                <a:spcPct val="150000"/>
              </a:lnSpc>
              <a:spcAft>
                <a:spcPts val="1000"/>
              </a:spcAft>
              <a:buFont typeface="Wingdings" panose="05000000000000000000" pitchFamily="2" charset="2"/>
              <a:buChar char="v"/>
            </a:pPr>
            <a:endPar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spcAft>
                <a:spcPts val="1000"/>
              </a:spcAft>
              <a:buFont typeface="Wingdings" panose="05000000000000000000" pitchFamily="2" charset="2"/>
              <a:buChar char="v"/>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 building blocks of proteins are smaller organic molecules called amino acids. Most organisms, including humans, use only 20 different amino acids to assemble the vast multitude of proteins needed to build and run a cell.</a:t>
            </a:r>
          </a:p>
          <a:p>
            <a:pPr marL="342900" indent="-342900" algn="just">
              <a:lnSpc>
                <a:spcPct val="150000"/>
              </a:lnSpc>
              <a:spcAft>
                <a:spcPts val="1000"/>
              </a:spcAft>
              <a:buFont typeface="Wingdings" panose="05000000000000000000" pitchFamily="2" charset="2"/>
              <a:buChar char="v"/>
            </a:pPr>
            <a:endPar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spcAft>
                <a:spcPts val="1000"/>
              </a:spcAft>
              <a:buFont typeface="Wingdings" panose="05000000000000000000" pitchFamily="2" charset="2"/>
              <a:buChar char="v"/>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To build proteins, cells use a complex assembly of molecules called a ribosome. The ribosome assembles amino acids into the proper order and links them together via peptide bonds. This process, known as translation, creates a long string of amino acids called a polypeptide chain.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89" name="Google Shape;789;p47"/>
          <p:cNvSpPr txBox="1">
            <a:spLocks noGrp="1"/>
          </p:cNvSpPr>
          <p:nvPr>
            <p:ph type="title"/>
          </p:nvPr>
        </p:nvSpPr>
        <p:spPr>
          <a:xfrm>
            <a:off x="0" y="8492"/>
            <a:ext cx="9144000" cy="5135008"/>
          </a:xfrm>
          <a:prstGeom prst="rect">
            <a:avLst/>
          </a:prstGeom>
        </p:spPr>
        <p:txBody>
          <a:bodyPr spcFirstLastPara="1" wrap="square" lIns="91425" tIns="91425" rIns="91425" bIns="91425" anchor="t" anchorCtr="0">
            <a:noAutofit/>
          </a:bodyPr>
          <a:lstStyle/>
          <a:p>
            <a:pPr>
              <a:lnSpc>
                <a:spcPct val="107000"/>
              </a:lnSpc>
              <a:spcAft>
                <a:spcPts val="800"/>
              </a:spcAft>
            </a:pPr>
            <a:br>
              <a:rPr lang="en-US" sz="1800" dirty="0">
                <a:effectLst/>
                <a:latin typeface="Calibri" panose="020F0502020204030204" pitchFamily="34" charset="0"/>
                <a:ea typeface="Calibri" panose="020F0502020204030204" pitchFamily="34" charset="0"/>
                <a:cs typeface="Arial" panose="020B0604020202020204" pitchFamily="34" charset="0"/>
              </a:rPr>
            </a:br>
            <a:endParaRPr dirty="0"/>
          </a:p>
        </p:txBody>
      </p:sp>
      <p:pic>
        <p:nvPicPr>
          <p:cNvPr id="3" name="Picture 2"/>
          <p:cNvPicPr/>
          <p:nvPr/>
        </p:nvPicPr>
        <p:blipFill>
          <a:blip r:embed="rId3">
            <a:extLst>
              <a:ext uri="{28A0092B-C50C-407E-A947-70E740481C1C}">
                <a14:useLocalDpi xmlns:a14="http://schemas.microsoft.com/office/drawing/2010/main" val="0"/>
              </a:ext>
            </a:extLst>
          </a:blip>
          <a:srcRect/>
          <a:stretch>
            <a:fillRect/>
          </a:stretch>
        </p:blipFill>
        <p:spPr bwMode="auto">
          <a:xfrm>
            <a:off x="1562100" y="539769"/>
            <a:ext cx="6019800" cy="4072454"/>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4" name="Rectangle 3"/>
          <p:cNvSpPr/>
          <p:nvPr/>
        </p:nvSpPr>
        <p:spPr>
          <a:xfrm>
            <a:off x="221165" y="0"/>
            <a:ext cx="8614859" cy="4480522"/>
          </a:xfrm>
          <a:prstGeom prst="rect">
            <a:avLst/>
          </a:prstGeom>
        </p:spPr>
        <p:txBody>
          <a:bodyPr wrap="square">
            <a:spAutoFit/>
          </a:bodyPr>
          <a:lstStyle/>
          <a:p>
            <a:pPr algn="just">
              <a:lnSpc>
                <a:spcPct val="150000"/>
              </a:lnSpc>
              <a:spcAft>
                <a:spcPts val="1000"/>
              </a:spcAft>
            </a:pPr>
            <a:r>
              <a:rPr lang="en-US" sz="24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Amino acids</a:t>
            </a:r>
            <a:r>
              <a:rPr lang="en-US" sz="1800"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lgn="just">
              <a:lnSpc>
                <a:spcPct val="150000"/>
              </a:lnSpc>
              <a:spcAft>
                <a:spcPts val="1000"/>
              </a:spcAft>
              <a:buFont typeface="Wingdings" panose="05000000000000000000" pitchFamily="2" charset="2"/>
              <a:buChar char="Ø"/>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 building blocks for proteins. All amino acids contain an amino or NH</a:t>
            </a:r>
            <a:r>
              <a:rPr lang="en-US" baseline="-25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group and a carboxyl (acid) or COOH group. </a:t>
            </a:r>
          </a:p>
          <a:p>
            <a:pPr marL="285750" indent="-285750" algn="just">
              <a:lnSpc>
                <a:spcPct val="150000"/>
              </a:lnSpc>
              <a:spcAft>
                <a:spcPts val="1000"/>
              </a:spcAft>
              <a:buFont typeface="Wingdings" panose="05000000000000000000" pitchFamily="2" charset="2"/>
              <a:buChar char="Ø"/>
            </a:pPr>
            <a:endPar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Aft>
                <a:spcPts val="1000"/>
              </a:spcAft>
              <a:buFont typeface="Wingdings" panose="05000000000000000000" pitchFamily="2" charset="2"/>
              <a:buChar char="Ø"/>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There are 20 different amino acids commonly found in proteins and often 300 or more amino acids per protein molecule. </a:t>
            </a:r>
          </a:p>
          <a:p>
            <a:pPr marL="285750" indent="-285750" algn="just">
              <a:lnSpc>
                <a:spcPct val="150000"/>
              </a:lnSpc>
              <a:spcAft>
                <a:spcPts val="1000"/>
              </a:spcAft>
              <a:buFont typeface="Wingdings" panose="05000000000000000000" pitchFamily="2" charset="2"/>
              <a:buChar char="Ø"/>
            </a:pPr>
            <a:endPar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Aft>
                <a:spcPts val="1000"/>
              </a:spcAft>
              <a:buFont typeface="Wingdings" panose="05000000000000000000" pitchFamily="2" charset="2"/>
              <a:buChar char="Ø"/>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Each amino acid differs in terms of its "R" group. The "R" group of an amino acid is the remainder of the molecule, that is, the portion other than the amino group, the acid group, and the central carbon. Each different amino acid has a unique "R" group and the unique chemical properties of an amino acid depend on that of its "R" group</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86"/>
        <p:cNvGrpSpPr/>
        <p:nvPr/>
      </p:nvGrpSpPr>
      <p:grpSpPr>
        <a:xfrm>
          <a:off x="0" y="0"/>
          <a:ext cx="0" cy="0"/>
          <a:chOff x="0" y="0"/>
          <a:chExt cx="0" cy="0"/>
        </a:xfrm>
      </p:grpSpPr>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813752" y="87292"/>
            <a:ext cx="3148648" cy="2255858"/>
          </a:xfrm>
          <a:prstGeom prst="rect">
            <a:avLst/>
          </a:prstGeom>
          <a:noFill/>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813752" y="2419349"/>
            <a:ext cx="3148648" cy="2628899"/>
          </a:xfrm>
          <a:prstGeom prst="rect">
            <a:avLst/>
          </a:prstGeom>
          <a:noFill/>
        </p:spPr>
      </p:pic>
      <p:pic>
        <p:nvPicPr>
          <p:cNvPr id="8" name="Picture 7"/>
          <p:cNvPicPr/>
          <p:nvPr/>
        </p:nvPicPr>
        <p:blipFill rotWithShape="1">
          <a:blip r:embed="rId5">
            <a:extLst>
              <a:ext uri="{28A0092B-C50C-407E-A947-70E740481C1C}">
                <a14:useLocalDpi xmlns:a14="http://schemas.microsoft.com/office/drawing/2010/main" val="0"/>
              </a:ext>
            </a:extLst>
          </a:blip>
          <a:srcRect r="6250"/>
          <a:stretch/>
        </p:blipFill>
        <p:spPr bwMode="auto">
          <a:xfrm>
            <a:off x="4572000" y="57150"/>
            <a:ext cx="3581400" cy="4991099"/>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2" name="Rectangle 1"/>
          <p:cNvSpPr/>
          <p:nvPr/>
        </p:nvSpPr>
        <p:spPr>
          <a:xfrm>
            <a:off x="22302" y="57150"/>
            <a:ext cx="9045498" cy="3613618"/>
          </a:xfrm>
          <a:prstGeom prst="rect">
            <a:avLst/>
          </a:prstGeom>
        </p:spPr>
        <p:txBody>
          <a:bodyPr wrap="square">
            <a:spAutoFit/>
          </a:bodyPr>
          <a:lstStyle/>
          <a:p>
            <a:pPr algn="just">
              <a:lnSpc>
                <a:spcPct val="150000"/>
              </a:lnSpc>
              <a:spcAft>
                <a:spcPts val="1000"/>
              </a:spcAft>
            </a:pPr>
            <a:endParaRPr lang="en-US" sz="24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1000"/>
              </a:spcAft>
            </a:pPr>
            <a:r>
              <a:rPr lang="en-US" sz="24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A</a:t>
            </a:r>
            <a:r>
              <a:rPr lang="en-US" sz="2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codon</a:t>
            </a:r>
            <a:endParaRPr lang="en-US" sz="2000" dirty="0">
              <a:solidFill>
                <a:srgbClr val="FFFF00"/>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spcAft>
                <a:spcPts val="1000"/>
              </a:spcAft>
              <a:buFont typeface="Wingdings" panose="05000000000000000000" pitchFamily="2" charset="2"/>
              <a:buChar char="q"/>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 sequence of three nucleotides on a strand of DNA or RNA. Each codon is like a three-letter word, and all of these codons together make up the DNA (or RNA) instructions..</a:t>
            </a:r>
          </a:p>
          <a:p>
            <a:pPr algn="just">
              <a:lnSpc>
                <a:spcPct val="150000"/>
              </a:lnSpc>
              <a:spcAft>
                <a:spcPts val="1000"/>
              </a:spcAft>
            </a:pPr>
            <a:endPar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spcAft>
                <a:spcPts val="1000"/>
              </a:spcAft>
              <a:buFont typeface="Wingdings" panose="05000000000000000000" pitchFamily="2" charset="2"/>
              <a:buChar char="q"/>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 three codons that do not code for amino acids are called stop codons. They serve as the stop signal that tells the ribosome that it has come to the end of the protein instructions and to stop adding amino acids. In RNA, the nucleotide base thymine (T) is replaced by the nucleotide base uracil (U). </a:t>
            </a: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29497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92"/>
        <p:cNvGrpSpPr/>
        <p:nvPr/>
      </p:nvGrpSpPr>
      <p:grpSpPr>
        <a:xfrm>
          <a:off x="0" y="0"/>
          <a:ext cx="0" cy="0"/>
          <a:chOff x="0" y="0"/>
          <a:chExt cx="0" cy="0"/>
        </a:xfrm>
      </p:grpSpPr>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33400" y="590550"/>
            <a:ext cx="8145780" cy="411480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18"/>
        <p:cNvGrpSpPr/>
        <p:nvPr/>
      </p:nvGrpSpPr>
      <p:grpSpPr>
        <a:xfrm>
          <a:off x="0" y="0"/>
          <a:ext cx="0" cy="0"/>
          <a:chOff x="0" y="0"/>
          <a:chExt cx="0" cy="0"/>
        </a:xfrm>
      </p:grpSpPr>
      <p:sp>
        <p:nvSpPr>
          <p:cNvPr id="3" name="Rectangle 2"/>
          <p:cNvSpPr/>
          <p:nvPr/>
        </p:nvSpPr>
        <p:spPr>
          <a:xfrm>
            <a:off x="304800" y="57150"/>
            <a:ext cx="8610600" cy="4270208"/>
          </a:xfrm>
          <a:prstGeom prst="rect">
            <a:avLst/>
          </a:prstGeom>
        </p:spPr>
        <p:txBody>
          <a:bodyPr wrap="square">
            <a:spAutoFit/>
          </a:bodyPr>
          <a:lstStyle/>
          <a:p>
            <a:pPr>
              <a:lnSpc>
                <a:spcPct val="150000"/>
              </a:lnSpc>
            </a:pPr>
            <a:endParaRPr lang="en-US" sz="2400" b="1" dirty="0">
              <a:solidFill>
                <a:srgbClr val="FFC00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en-US" sz="2400" b="1" dirty="0">
                <a:solidFill>
                  <a:srgbClr val="FFC000"/>
                </a:solidFill>
                <a:latin typeface="Times New Roman" panose="02020603050405020304" pitchFamily="18" charset="0"/>
                <a:ea typeface="Calibri" panose="020F0502020204030204" pitchFamily="34" charset="0"/>
                <a:cs typeface="Times New Roman" panose="02020603050405020304" pitchFamily="18" charset="0"/>
              </a:rPr>
              <a:t>Genetic code</a:t>
            </a:r>
            <a:endParaRPr lang="en-US" sz="1800" dirty="0">
              <a:solidFill>
                <a:srgbClr val="FFC00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6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 information transferred or passed from the parent generation to the offspring is called genetic code. The process begins at the cellular level when the genes get split into the parental reproductive cells and then get united to form a hybrid set of genes during fertilization.</a:t>
            </a:r>
          </a:p>
          <a:p>
            <a:pPr>
              <a:lnSpc>
                <a:spcPct val="150000"/>
              </a:lnSpc>
              <a:spcAft>
                <a:spcPts val="600"/>
              </a:spcAft>
            </a:pPr>
            <a:endPar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600"/>
              </a:spcAft>
            </a:pPr>
            <a:r>
              <a:rPr lang="en-US" sz="2000" b="1" dirty="0">
                <a:solidFill>
                  <a:srgbClr val="FFC000"/>
                </a:solidFill>
                <a:latin typeface="Times New Roman" panose="02020603050405020304" pitchFamily="18" charset="0"/>
                <a:ea typeface="Calibri" panose="020F0502020204030204" pitchFamily="34" charset="0"/>
                <a:cs typeface="Times New Roman" panose="02020603050405020304" pitchFamily="18" charset="0"/>
              </a:rPr>
              <a:t>Characteristics of the Genetic Code</a:t>
            </a:r>
            <a:endParaRPr lang="en-US" sz="1600" dirty="0">
              <a:solidFill>
                <a:srgbClr val="FFC00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6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 genetic code is universal. All known living organisms use the same genetic code. ...</a:t>
            </a:r>
          </a:p>
          <a:p>
            <a:pPr>
              <a:lnSpc>
                <a:spcPct val="150000"/>
              </a:lnSpc>
              <a:spcAft>
                <a:spcPts val="6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 genetic code is unambiguous. Each codon codes for just one amino acid (or start or stop). ...</a:t>
            </a:r>
          </a:p>
          <a:p>
            <a:pPr>
              <a:lnSpc>
                <a:spcPct val="150000"/>
              </a:lnSpc>
              <a:spcAft>
                <a:spcPts val="6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 genetic code is redundant. Most amino acids are encoded by more than one codon.</a:t>
            </a: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38200" y="1200150"/>
            <a:ext cx="4920900" cy="3041400"/>
          </a:xfrm>
        </p:spPr>
        <p:txBody>
          <a:bodyPr/>
          <a:lstStyle/>
          <a:p>
            <a:r>
              <a:rPr lang="en-US" dirty="0"/>
              <a:t>Genetics has become a major science.</a:t>
            </a:r>
          </a:p>
          <a:p>
            <a:endParaRPr lang="en-US" dirty="0"/>
          </a:p>
          <a:p>
            <a:r>
              <a:rPr lang="en-US" dirty="0"/>
              <a:t>When linking any major science to programming, it helps scientists or researchers to study.</a:t>
            </a:r>
          </a:p>
          <a:p>
            <a:endParaRPr lang="en-US" dirty="0"/>
          </a:p>
          <a:p>
            <a:r>
              <a:rPr lang="en-US" dirty="0"/>
              <a:t> So, we want to link between genetics and programming.</a:t>
            </a:r>
          </a:p>
          <a:p>
            <a:endParaRPr lang="en-US" dirty="0"/>
          </a:p>
          <a:p>
            <a:r>
              <a:rPr lang="en-US" dirty="0"/>
              <a:t>Through specific programs, we can easily follow a sequence of DNA.</a:t>
            </a:r>
          </a:p>
          <a:p>
            <a:endParaRPr lang="en-US" dirty="0"/>
          </a:p>
          <a:p>
            <a:r>
              <a:rPr lang="en-US" dirty="0"/>
              <a:t>So, we will show how to getting proteins from sequences of DNA. </a:t>
            </a:r>
          </a:p>
        </p:txBody>
      </p:sp>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latin typeface="+mn-lt"/>
              </a:rPr>
              <a:t>Introduction</a:t>
            </a:r>
          </a:p>
        </p:txBody>
      </p:sp>
    </p:spTree>
    <p:extLst>
      <p:ext uri="{BB962C8B-B14F-4D97-AF65-F5344CB8AC3E}">
        <p14:creationId xmlns:p14="http://schemas.microsoft.com/office/powerpoint/2010/main" val="3433175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25"/>
        <p:cNvGrpSpPr/>
        <p:nvPr/>
      </p:nvGrpSpPr>
      <p:grpSpPr>
        <a:xfrm>
          <a:off x="0" y="0"/>
          <a:ext cx="0" cy="0"/>
          <a:chOff x="0" y="0"/>
          <a:chExt cx="0" cy="0"/>
        </a:xfrm>
      </p:grpSpPr>
      <p:pic>
        <p:nvPicPr>
          <p:cNvPr id="5030" name="Google Shape;5030;p53"/>
          <p:cNvPicPr preferRelativeResize="0"/>
          <p:nvPr/>
        </p:nvPicPr>
        <p:blipFill>
          <a:blip r:embed="rId3">
            <a:alphaModFix amt="30000"/>
          </a:blip>
          <a:stretch>
            <a:fillRect/>
          </a:stretch>
        </p:blipFill>
        <p:spPr>
          <a:xfrm rot="-5003062">
            <a:off x="6302838" y="288381"/>
            <a:ext cx="3020548" cy="2739272"/>
          </a:xfrm>
          <a:prstGeom prst="rect">
            <a:avLst/>
          </a:prstGeom>
          <a:noFill/>
          <a:ln>
            <a:noFill/>
          </a:ln>
        </p:spPr>
      </p:pic>
      <p:sp>
        <p:nvSpPr>
          <p:cNvPr id="3" name="Rectangle 2"/>
          <p:cNvSpPr/>
          <p:nvPr/>
        </p:nvSpPr>
        <p:spPr>
          <a:xfrm>
            <a:off x="1447800" y="209550"/>
            <a:ext cx="6172200" cy="4493538"/>
          </a:xfrm>
          <a:prstGeom prst="rect">
            <a:avLst/>
          </a:prstGeom>
        </p:spPr>
        <p:txBody>
          <a:bodyPr wrap="square">
            <a:spAutoFit/>
          </a:bodyPr>
          <a:lstStyle/>
          <a:p>
            <a:pPr>
              <a:spcAft>
                <a:spcPts val="1000"/>
              </a:spcAft>
            </a:pPr>
            <a:r>
              <a:rPr lang="en-US" sz="1800" b="1" dirty="0">
                <a:solidFill>
                  <a:srgbClr val="FFC000"/>
                </a:solidFill>
                <a:latin typeface="+mn-lt"/>
                <a:ea typeface="Calibri" panose="020F0502020204030204" pitchFamily="34" charset="0"/>
                <a:cs typeface="Arial" panose="020B0604020202020204" pitchFamily="34" charset="0"/>
              </a:rPr>
              <a:t>#---Get protein code---</a:t>
            </a:r>
            <a:endParaRPr lang="en-US" sz="1600" b="1" dirty="0">
              <a:solidFill>
                <a:srgbClr val="FFC000"/>
              </a:solidFill>
              <a:latin typeface="+mn-lt"/>
              <a:ea typeface="Calibri" panose="020F0502020204030204" pitchFamily="34" charset="0"/>
              <a:cs typeface="Arial" panose="020B0604020202020204" pitchFamily="34" charset="0"/>
            </a:endParaRPr>
          </a:p>
          <a:p>
            <a:pPr>
              <a:spcAft>
                <a:spcPts val="1000"/>
              </a:spcAft>
            </a:pPr>
            <a:r>
              <a:rPr lang="en-US" b="1" dirty="0">
                <a:solidFill>
                  <a:schemeClr val="bg1"/>
                </a:solidFill>
                <a:latin typeface="Calibri" panose="020F0502020204030204" pitchFamily="34" charset="0"/>
                <a:ea typeface="Calibri" panose="020F0502020204030204" pitchFamily="34" charset="0"/>
                <a:cs typeface="Arial" panose="020B0604020202020204" pitchFamily="34" charset="0"/>
              </a:rPr>
              <a:t> #List of sequence of mRNA</a:t>
            </a:r>
            <a:endParaRPr lang="en-US" sz="1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b="1" dirty="0">
                <a:solidFill>
                  <a:schemeClr val="bg1"/>
                </a:solidFill>
                <a:latin typeface="Calibri" panose="020F0502020204030204" pitchFamily="34" charset="0"/>
                <a:ea typeface="Calibri" panose="020F0502020204030204" pitchFamily="34" charset="0"/>
                <a:cs typeface="Arial" panose="020B0604020202020204" pitchFamily="34" charset="0"/>
              </a:rPr>
              <a:t>mRNA = ['AUG', 'CCG', 'UAU']</a:t>
            </a:r>
            <a:endParaRPr lang="en-US" sz="1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b="1" dirty="0">
                <a:solidFill>
                  <a:schemeClr val="bg1"/>
                </a:solidFill>
                <a:latin typeface="Calibri" panose="020F0502020204030204" pitchFamily="34" charset="0"/>
                <a:ea typeface="Calibri" panose="020F0502020204030204" pitchFamily="34" charset="0"/>
                <a:cs typeface="Arial" panose="020B0604020202020204" pitchFamily="34" charset="0"/>
              </a:rPr>
              <a:t># Protein Function -- know protein from mRNA sequence</a:t>
            </a:r>
            <a:endParaRPr lang="en-US" sz="1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b="1" dirty="0" err="1">
                <a:solidFill>
                  <a:schemeClr val="bg1"/>
                </a:solidFill>
                <a:latin typeface="Calibri" panose="020F0502020204030204" pitchFamily="34" charset="0"/>
                <a:ea typeface="Calibri" panose="020F0502020204030204" pitchFamily="34" charset="0"/>
                <a:cs typeface="Arial" panose="020B0604020202020204" pitchFamily="34" charset="0"/>
              </a:rPr>
              <a:t>def</a:t>
            </a:r>
            <a:r>
              <a:rPr lang="en-US" b="1" dirty="0">
                <a:solidFill>
                  <a:schemeClr val="bg1"/>
                </a:solidFill>
                <a:latin typeface="Calibri" panose="020F0502020204030204" pitchFamily="34" charset="0"/>
                <a:ea typeface="Calibri" panose="020F0502020204030204" pitchFamily="34" charset="0"/>
                <a:cs typeface="Arial" panose="020B0604020202020204" pitchFamily="34" charset="0"/>
              </a:rPr>
              <a:t> </a:t>
            </a:r>
            <a:r>
              <a:rPr lang="en-US" b="1" dirty="0" err="1">
                <a:solidFill>
                  <a:schemeClr val="bg1"/>
                </a:solidFill>
                <a:latin typeface="Calibri" panose="020F0502020204030204" pitchFamily="34" charset="0"/>
                <a:ea typeface="Calibri" panose="020F0502020204030204" pitchFamily="34" charset="0"/>
                <a:cs typeface="Arial" panose="020B0604020202020204" pitchFamily="34" charset="0"/>
              </a:rPr>
              <a:t>get_protein</a:t>
            </a:r>
            <a:r>
              <a:rPr lang="en-US" b="1" dirty="0">
                <a:solidFill>
                  <a:schemeClr val="bg1"/>
                </a:solidFill>
                <a:latin typeface="Calibri" panose="020F0502020204030204" pitchFamily="34" charset="0"/>
                <a:ea typeface="Calibri" panose="020F0502020204030204" pitchFamily="34" charset="0"/>
                <a:cs typeface="Arial" panose="020B0604020202020204" pitchFamily="34" charset="0"/>
              </a:rPr>
              <a:t>(</a:t>
            </a:r>
            <a:r>
              <a:rPr lang="en-US" b="1" dirty="0" err="1">
                <a:solidFill>
                  <a:schemeClr val="bg1"/>
                </a:solidFill>
                <a:latin typeface="Calibri" panose="020F0502020204030204" pitchFamily="34" charset="0"/>
                <a:ea typeface="Calibri" panose="020F0502020204030204" pitchFamily="34" charset="0"/>
                <a:cs typeface="Arial" panose="020B0604020202020204" pitchFamily="34" charset="0"/>
              </a:rPr>
              <a:t>rna</a:t>
            </a:r>
            <a:r>
              <a:rPr lang="en-US" b="1" dirty="0">
                <a:solidFill>
                  <a:schemeClr val="bg1"/>
                </a:solidFill>
                <a:latin typeface="Calibri" panose="020F0502020204030204" pitchFamily="34" charset="0"/>
                <a:ea typeface="Calibri" panose="020F0502020204030204" pitchFamily="34" charset="0"/>
                <a:cs typeface="Arial" panose="020B0604020202020204" pitchFamily="34" charset="0"/>
              </a:rPr>
              <a:t>):</a:t>
            </a:r>
            <a:endParaRPr lang="en-US" sz="1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b="1" dirty="0">
                <a:solidFill>
                  <a:schemeClr val="bg1"/>
                </a:solidFill>
                <a:latin typeface="Calibri" panose="020F0502020204030204" pitchFamily="34" charset="0"/>
                <a:ea typeface="Calibri" panose="020F0502020204030204" pitchFamily="34" charset="0"/>
                <a:cs typeface="Arial" panose="020B0604020202020204" pitchFamily="34" charset="0"/>
              </a:rPr>
              <a:t>    </a:t>
            </a:r>
            <a:r>
              <a:rPr lang="en-US" b="1" dirty="0" err="1">
                <a:solidFill>
                  <a:schemeClr val="bg1"/>
                </a:solidFill>
                <a:latin typeface="Calibri" panose="020F0502020204030204" pitchFamily="34" charset="0"/>
                <a:ea typeface="Calibri" panose="020F0502020204030204" pitchFamily="34" charset="0"/>
                <a:cs typeface="Arial" panose="020B0604020202020204" pitchFamily="34" charset="0"/>
              </a:rPr>
              <a:t>seq_protein</a:t>
            </a:r>
            <a:r>
              <a:rPr lang="en-US" b="1" dirty="0">
                <a:solidFill>
                  <a:schemeClr val="bg1"/>
                </a:solidFill>
                <a:latin typeface="Calibri" panose="020F0502020204030204" pitchFamily="34" charset="0"/>
                <a:ea typeface="Calibri" panose="020F0502020204030204" pitchFamily="34" charset="0"/>
                <a:cs typeface="Arial" panose="020B0604020202020204" pitchFamily="34" charset="0"/>
              </a:rPr>
              <a:t> = " "</a:t>
            </a:r>
            <a:endParaRPr lang="en-US" sz="1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b="1" dirty="0">
                <a:solidFill>
                  <a:schemeClr val="bg1"/>
                </a:solidFill>
                <a:latin typeface="Calibri" panose="020F0502020204030204" pitchFamily="34" charset="0"/>
                <a:ea typeface="Calibri" panose="020F0502020204030204" pitchFamily="34" charset="0"/>
                <a:cs typeface="Arial" panose="020B0604020202020204" pitchFamily="34" charset="0"/>
              </a:rPr>
              <a:t>    for </a:t>
            </a:r>
            <a:r>
              <a:rPr lang="en-US" b="1" dirty="0" err="1">
                <a:solidFill>
                  <a:schemeClr val="bg1"/>
                </a:solidFill>
                <a:latin typeface="Calibri" panose="020F0502020204030204" pitchFamily="34" charset="0"/>
                <a:ea typeface="Calibri" panose="020F0502020204030204" pitchFamily="34" charset="0"/>
                <a:cs typeface="Arial" panose="020B0604020202020204" pitchFamily="34" charset="0"/>
              </a:rPr>
              <a:t>i</a:t>
            </a:r>
            <a:r>
              <a:rPr lang="en-US" b="1" dirty="0">
                <a:solidFill>
                  <a:schemeClr val="bg1"/>
                </a:solidFill>
                <a:latin typeface="Calibri" panose="020F0502020204030204" pitchFamily="34" charset="0"/>
                <a:ea typeface="Calibri" panose="020F0502020204030204" pitchFamily="34" charset="0"/>
                <a:cs typeface="Arial" panose="020B0604020202020204" pitchFamily="34" charset="0"/>
              </a:rPr>
              <a:t> in </a:t>
            </a:r>
            <a:r>
              <a:rPr lang="en-US" b="1" dirty="0" err="1">
                <a:solidFill>
                  <a:schemeClr val="bg1"/>
                </a:solidFill>
                <a:latin typeface="Calibri" panose="020F0502020204030204" pitchFamily="34" charset="0"/>
                <a:ea typeface="Calibri" panose="020F0502020204030204" pitchFamily="34" charset="0"/>
                <a:cs typeface="Arial" panose="020B0604020202020204" pitchFamily="34" charset="0"/>
              </a:rPr>
              <a:t>rna</a:t>
            </a:r>
            <a:r>
              <a:rPr lang="en-US" b="1" dirty="0">
                <a:solidFill>
                  <a:schemeClr val="bg1"/>
                </a:solidFill>
                <a:latin typeface="Calibri" panose="020F0502020204030204" pitchFamily="34" charset="0"/>
                <a:ea typeface="Calibri" panose="020F0502020204030204" pitchFamily="34" charset="0"/>
                <a:cs typeface="Arial" panose="020B0604020202020204" pitchFamily="34" charset="0"/>
              </a:rPr>
              <a:t>:</a:t>
            </a:r>
            <a:endParaRPr lang="en-US" sz="1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b="1" dirty="0">
                <a:solidFill>
                  <a:schemeClr val="bg1"/>
                </a:solidFill>
                <a:latin typeface="Calibri" panose="020F0502020204030204" pitchFamily="34" charset="0"/>
                <a:ea typeface="Calibri" panose="020F0502020204030204" pitchFamily="34" charset="0"/>
                <a:cs typeface="Arial" panose="020B0604020202020204" pitchFamily="34" charset="0"/>
              </a:rPr>
              <a:t>        if </a:t>
            </a:r>
            <a:r>
              <a:rPr lang="en-US" b="1" dirty="0" err="1">
                <a:solidFill>
                  <a:schemeClr val="bg1"/>
                </a:solidFill>
                <a:latin typeface="Calibri" panose="020F0502020204030204" pitchFamily="34" charset="0"/>
                <a:ea typeface="Calibri" panose="020F0502020204030204" pitchFamily="34" charset="0"/>
                <a:cs typeface="Arial" panose="020B0604020202020204" pitchFamily="34" charset="0"/>
              </a:rPr>
              <a:t>i</a:t>
            </a:r>
            <a:r>
              <a:rPr lang="en-US" b="1" dirty="0">
                <a:solidFill>
                  <a:schemeClr val="bg1"/>
                </a:solidFill>
                <a:latin typeface="Calibri" panose="020F0502020204030204" pitchFamily="34" charset="0"/>
                <a:ea typeface="Calibri" panose="020F0502020204030204" pitchFamily="34" charset="0"/>
                <a:cs typeface="Arial" panose="020B0604020202020204" pitchFamily="34" charset="0"/>
              </a:rPr>
              <a:t> == "AUG":</a:t>
            </a:r>
            <a:endParaRPr lang="en-US" sz="1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b="1" dirty="0">
                <a:solidFill>
                  <a:schemeClr val="bg1"/>
                </a:solidFill>
                <a:latin typeface="Calibri" panose="020F0502020204030204" pitchFamily="34" charset="0"/>
                <a:ea typeface="Calibri" panose="020F0502020204030204" pitchFamily="34" charset="0"/>
                <a:cs typeface="Arial" panose="020B0604020202020204" pitchFamily="34" charset="0"/>
              </a:rPr>
              <a:t>            </a:t>
            </a:r>
            <a:r>
              <a:rPr lang="en-US" b="1" dirty="0" err="1">
                <a:solidFill>
                  <a:schemeClr val="bg1"/>
                </a:solidFill>
                <a:latin typeface="Calibri" panose="020F0502020204030204" pitchFamily="34" charset="0"/>
                <a:ea typeface="Calibri" panose="020F0502020204030204" pitchFamily="34" charset="0"/>
                <a:cs typeface="Arial" panose="020B0604020202020204" pitchFamily="34" charset="0"/>
              </a:rPr>
              <a:t>seq_protein</a:t>
            </a:r>
            <a:r>
              <a:rPr lang="en-US" b="1" dirty="0">
                <a:solidFill>
                  <a:schemeClr val="bg1"/>
                </a:solidFill>
                <a:latin typeface="Calibri" panose="020F0502020204030204" pitchFamily="34" charset="0"/>
                <a:ea typeface="Calibri" panose="020F0502020204030204" pitchFamily="34" charset="0"/>
                <a:cs typeface="Arial" panose="020B0604020202020204" pitchFamily="34" charset="0"/>
              </a:rPr>
              <a:t> += "Met \t"</a:t>
            </a:r>
            <a:endParaRPr lang="en-US" sz="1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b="1" dirty="0">
                <a:solidFill>
                  <a:schemeClr val="bg1"/>
                </a:solidFill>
                <a:latin typeface="Calibri" panose="020F0502020204030204" pitchFamily="34" charset="0"/>
                <a:ea typeface="Calibri" panose="020F0502020204030204" pitchFamily="34" charset="0"/>
                <a:cs typeface="Arial" panose="020B0604020202020204" pitchFamily="34" charset="0"/>
              </a:rPr>
              <a:t>         </a:t>
            </a:r>
            <a:r>
              <a:rPr lang="en-US" b="1" dirty="0" err="1">
                <a:solidFill>
                  <a:schemeClr val="bg1"/>
                </a:solidFill>
                <a:latin typeface="Calibri" panose="020F0502020204030204" pitchFamily="34" charset="0"/>
                <a:ea typeface="Calibri" panose="020F0502020204030204" pitchFamily="34" charset="0"/>
                <a:cs typeface="Arial" panose="020B0604020202020204" pitchFamily="34" charset="0"/>
              </a:rPr>
              <a:t>elif</a:t>
            </a:r>
            <a:r>
              <a:rPr lang="en-US" b="1" dirty="0">
                <a:solidFill>
                  <a:schemeClr val="bg1"/>
                </a:solidFill>
                <a:latin typeface="Calibri" panose="020F0502020204030204" pitchFamily="34" charset="0"/>
                <a:ea typeface="Calibri" panose="020F0502020204030204" pitchFamily="34" charset="0"/>
                <a:cs typeface="Arial" panose="020B0604020202020204" pitchFamily="34" charset="0"/>
              </a:rPr>
              <a:t> </a:t>
            </a:r>
            <a:r>
              <a:rPr lang="en-US" b="1" dirty="0" err="1">
                <a:solidFill>
                  <a:schemeClr val="bg1"/>
                </a:solidFill>
                <a:latin typeface="Calibri" panose="020F0502020204030204" pitchFamily="34" charset="0"/>
                <a:ea typeface="Calibri" panose="020F0502020204030204" pitchFamily="34" charset="0"/>
                <a:cs typeface="Arial" panose="020B0604020202020204" pitchFamily="34" charset="0"/>
              </a:rPr>
              <a:t>i</a:t>
            </a:r>
            <a:r>
              <a:rPr lang="en-US" b="1" dirty="0">
                <a:solidFill>
                  <a:schemeClr val="bg1"/>
                </a:solidFill>
                <a:latin typeface="Calibri" panose="020F0502020204030204" pitchFamily="34" charset="0"/>
                <a:ea typeface="Calibri" panose="020F0502020204030204" pitchFamily="34" charset="0"/>
                <a:cs typeface="Arial" panose="020B0604020202020204" pitchFamily="34" charset="0"/>
              </a:rPr>
              <a:t> == "CCG":</a:t>
            </a:r>
            <a:endParaRPr lang="en-US" sz="1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b="1" dirty="0">
                <a:solidFill>
                  <a:schemeClr val="bg1"/>
                </a:solidFill>
                <a:latin typeface="Calibri" panose="020F0502020204030204" pitchFamily="34" charset="0"/>
                <a:ea typeface="Calibri" panose="020F0502020204030204" pitchFamily="34" charset="0"/>
                <a:cs typeface="Arial" panose="020B0604020202020204" pitchFamily="34" charset="0"/>
              </a:rPr>
              <a:t>            </a:t>
            </a:r>
            <a:r>
              <a:rPr lang="en-US" b="1" dirty="0" err="1">
                <a:solidFill>
                  <a:schemeClr val="bg1"/>
                </a:solidFill>
                <a:latin typeface="Calibri" panose="020F0502020204030204" pitchFamily="34" charset="0"/>
                <a:ea typeface="Calibri" panose="020F0502020204030204" pitchFamily="34" charset="0"/>
                <a:cs typeface="Arial" panose="020B0604020202020204" pitchFamily="34" charset="0"/>
              </a:rPr>
              <a:t>seq_protein</a:t>
            </a:r>
            <a:r>
              <a:rPr lang="en-US" b="1" dirty="0">
                <a:solidFill>
                  <a:schemeClr val="bg1"/>
                </a:solidFill>
                <a:latin typeface="Calibri" panose="020F0502020204030204" pitchFamily="34" charset="0"/>
                <a:ea typeface="Calibri" panose="020F0502020204030204" pitchFamily="34" charset="0"/>
                <a:cs typeface="Arial" panose="020B0604020202020204" pitchFamily="34" charset="0"/>
              </a:rPr>
              <a:t> += "Pro \t"</a:t>
            </a:r>
            <a:endParaRPr lang="en-US" sz="1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b="1" dirty="0">
                <a:solidFill>
                  <a:schemeClr val="bg1"/>
                </a:solidFill>
                <a:latin typeface="Calibri" panose="020F0502020204030204" pitchFamily="34" charset="0"/>
                <a:ea typeface="Calibri" panose="020F0502020204030204" pitchFamily="34" charset="0"/>
                <a:cs typeface="Arial" panose="020B0604020202020204" pitchFamily="34" charset="0"/>
              </a:rPr>
              <a:t>         </a:t>
            </a:r>
            <a:r>
              <a:rPr lang="en-US" b="1" dirty="0" err="1">
                <a:solidFill>
                  <a:schemeClr val="bg1"/>
                </a:solidFill>
                <a:latin typeface="Calibri" panose="020F0502020204030204" pitchFamily="34" charset="0"/>
                <a:ea typeface="Calibri" panose="020F0502020204030204" pitchFamily="34" charset="0"/>
                <a:cs typeface="Arial" panose="020B0604020202020204" pitchFamily="34" charset="0"/>
              </a:rPr>
              <a:t>elif</a:t>
            </a:r>
            <a:r>
              <a:rPr lang="en-US" b="1" dirty="0">
                <a:solidFill>
                  <a:schemeClr val="bg1"/>
                </a:solidFill>
                <a:latin typeface="Calibri" panose="020F0502020204030204" pitchFamily="34" charset="0"/>
                <a:ea typeface="Calibri" panose="020F0502020204030204" pitchFamily="34" charset="0"/>
                <a:cs typeface="Arial" panose="020B0604020202020204" pitchFamily="34" charset="0"/>
              </a:rPr>
              <a:t> </a:t>
            </a:r>
            <a:r>
              <a:rPr lang="en-US" b="1" dirty="0" err="1">
                <a:solidFill>
                  <a:schemeClr val="bg1"/>
                </a:solidFill>
                <a:latin typeface="Calibri" panose="020F0502020204030204" pitchFamily="34" charset="0"/>
                <a:ea typeface="Calibri" panose="020F0502020204030204" pitchFamily="34" charset="0"/>
                <a:cs typeface="Arial" panose="020B0604020202020204" pitchFamily="34" charset="0"/>
              </a:rPr>
              <a:t>i</a:t>
            </a:r>
            <a:r>
              <a:rPr lang="en-US" b="1" dirty="0">
                <a:solidFill>
                  <a:schemeClr val="bg1"/>
                </a:solidFill>
                <a:latin typeface="Calibri" panose="020F0502020204030204" pitchFamily="34" charset="0"/>
                <a:ea typeface="Calibri" panose="020F0502020204030204" pitchFamily="34" charset="0"/>
                <a:cs typeface="Arial" panose="020B0604020202020204" pitchFamily="34" charset="0"/>
              </a:rPr>
              <a:t> == "UAU":</a:t>
            </a:r>
            <a:endParaRPr lang="en-US" sz="1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b="1" dirty="0">
                <a:solidFill>
                  <a:schemeClr val="bg1"/>
                </a:solidFill>
                <a:latin typeface="Calibri" panose="020F0502020204030204" pitchFamily="34" charset="0"/>
                <a:ea typeface="Calibri" panose="020F0502020204030204" pitchFamily="34" charset="0"/>
                <a:cs typeface="Arial" panose="020B0604020202020204" pitchFamily="34" charset="0"/>
              </a:rPr>
              <a:t>            </a:t>
            </a:r>
            <a:r>
              <a:rPr lang="en-US" b="1" dirty="0" err="1">
                <a:solidFill>
                  <a:schemeClr val="bg1"/>
                </a:solidFill>
                <a:latin typeface="Calibri" panose="020F0502020204030204" pitchFamily="34" charset="0"/>
                <a:ea typeface="Calibri" panose="020F0502020204030204" pitchFamily="34" charset="0"/>
                <a:cs typeface="Arial" panose="020B0604020202020204" pitchFamily="34" charset="0"/>
              </a:rPr>
              <a:t>seq_protein</a:t>
            </a:r>
            <a:r>
              <a:rPr lang="en-US" b="1" dirty="0">
                <a:solidFill>
                  <a:schemeClr val="bg1"/>
                </a:solidFill>
                <a:latin typeface="Calibri" panose="020F0502020204030204" pitchFamily="34" charset="0"/>
                <a:ea typeface="Calibri" panose="020F0502020204030204" pitchFamily="34" charset="0"/>
                <a:cs typeface="Arial" panose="020B0604020202020204" pitchFamily="34" charset="0"/>
              </a:rPr>
              <a:t> += "Tyr "</a:t>
            </a:r>
            <a:endParaRPr lang="en-US" sz="1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35"/>
        <p:cNvGrpSpPr/>
        <p:nvPr/>
      </p:nvGrpSpPr>
      <p:grpSpPr>
        <a:xfrm>
          <a:off x="0" y="0"/>
          <a:ext cx="0" cy="0"/>
          <a:chOff x="0" y="0"/>
          <a:chExt cx="0" cy="0"/>
        </a:xfrm>
      </p:grpSpPr>
      <p:sp>
        <p:nvSpPr>
          <p:cNvPr id="5" name="Rectangle 4"/>
          <p:cNvSpPr/>
          <p:nvPr/>
        </p:nvSpPr>
        <p:spPr>
          <a:xfrm>
            <a:off x="1371600" y="438150"/>
            <a:ext cx="5181600" cy="2432461"/>
          </a:xfrm>
          <a:prstGeom prst="rect">
            <a:avLst/>
          </a:prstGeom>
        </p:spPr>
        <p:txBody>
          <a:bodyPr wrap="square">
            <a:spAutoFit/>
          </a:bodyPr>
          <a:lstStyle/>
          <a:p>
            <a:pPr>
              <a:lnSpc>
                <a:spcPct val="115000"/>
              </a:lnSpc>
              <a:spcAft>
                <a:spcPts val="1000"/>
              </a:spcAft>
            </a:pPr>
            <a:r>
              <a:rPr lang="en-US" sz="1600" b="1" dirty="0">
                <a:solidFill>
                  <a:schemeClr val="bg1"/>
                </a:solidFill>
                <a:latin typeface="Calibri" panose="020F0502020204030204" pitchFamily="34" charset="0"/>
                <a:ea typeface="Calibri" panose="020F0502020204030204" pitchFamily="34" charset="0"/>
                <a:cs typeface="Arial" panose="020B0604020202020204" pitchFamily="34" charset="0"/>
              </a:rPr>
              <a:t>else:</a:t>
            </a:r>
            <a:endParaRPr lang="en-US"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600" b="1" dirty="0">
                <a:solidFill>
                  <a:schemeClr val="bg1"/>
                </a:solidFill>
                <a:latin typeface="Calibri" panose="020F0502020204030204" pitchFamily="34" charset="0"/>
                <a:ea typeface="Calibri" panose="020F0502020204030204" pitchFamily="34" charset="0"/>
                <a:cs typeface="Arial" panose="020B0604020202020204" pitchFamily="34" charset="0"/>
              </a:rPr>
              <a:t>            print("Invalid protein")</a:t>
            </a:r>
            <a:endParaRPr lang="en-US"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600" b="1" dirty="0">
                <a:solidFill>
                  <a:schemeClr val="bg1"/>
                </a:solidFill>
                <a:latin typeface="Calibri" panose="020F0502020204030204" pitchFamily="34" charset="0"/>
                <a:ea typeface="Calibri" panose="020F0502020204030204" pitchFamily="34" charset="0"/>
                <a:cs typeface="Arial" panose="020B0604020202020204" pitchFamily="34" charset="0"/>
              </a:rPr>
              <a:t>    return </a:t>
            </a:r>
            <a:r>
              <a:rPr lang="en-US" sz="1600" b="1" dirty="0" err="1">
                <a:solidFill>
                  <a:schemeClr val="bg1"/>
                </a:solidFill>
                <a:latin typeface="Calibri" panose="020F0502020204030204" pitchFamily="34" charset="0"/>
                <a:ea typeface="Calibri" panose="020F0502020204030204" pitchFamily="34" charset="0"/>
                <a:cs typeface="Arial" panose="020B0604020202020204" pitchFamily="34" charset="0"/>
              </a:rPr>
              <a:t>seq_protein</a:t>
            </a:r>
            <a:endParaRPr lang="en-US"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600" b="1" dirty="0">
                <a:solidFill>
                  <a:schemeClr val="bg1"/>
                </a:solidFill>
                <a:latin typeface="Calibri" panose="020F0502020204030204" pitchFamily="34" charset="0"/>
                <a:ea typeface="Calibri" panose="020F0502020204030204" pitchFamily="34" charset="0"/>
                <a:cs typeface="Arial" panose="020B0604020202020204" pitchFamily="34" charset="0"/>
              </a:rPr>
              <a:t> #Sequence of Protein</a:t>
            </a:r>
            <a:endParaRPr lang="en-US"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600" b="1" dirty="0" err="1">
                <a:solidFill>
                  <a:schemeClr val="bg1"/>
                </a:solidFill>
                <a:latin typeface="Calibri" panose="020F0502020204030204" pitchFamily="34" charset="0"/>
                <a:ea typeface="Calibri" panose="020F0502020204030204" pitchFamily="34" charset="0"/>
                <a:cs typeface="Arial" panose="020B0604020202020204" pitchFamily="34" charset="0"/>
              </a:rPr>
              <a:t>seq_protein</a:t>
            </a:r>
            <a:r>
              <a:rPr lang="en-US" sz="1600" b="1" dirty="0">
                <a:solidFill>
                  <a:schemeClr val="bg1"/>
                </a:solidFill>
                <a:latin typeface="Calibri" panose="020F0502020204030204" pitchFamily="34" charset="0"/>
                <a:ea typeface="Calibri" panose="020F0502020204030204" pitchFamily="34" charset="0"/>
                <a:cs typeface="Arial" panose="020B0604020202020204" pitchFamily="34" charset="0"/>
              </a:rPr>
              <a:t> = </a:t>
            </a:r>
            <a:r>
              <a:rPr lang="en-US" sz="1600" b="1" dirty="0" err="1">
                <a:solidFill>
                  <a:schemeClr val="bg1"/>
                </a:solidFill>
                <a:latin typeface="Calibri" panose="020F0502020204030204" pitchFamily="34" charset="0"/>
                <a:ea typeface="Calibri" panose="020F0502020204030204" pitchFamily="34" charset="0"/>
                <a:cs typeface="Arial" panose="020B0604020202020204" pitchFamily="34" charset="0"/>
              </a:rPr>
              <a:t>get_protein</a:t>
            </a:r>
            <a:r>
              <a:rPr lang="en-US" sz="1600" b="1" dirty="0">
                <a:solidFill>
                  <a:schemeClr val="bg1"/>
                </a:solidFill>
                <a:latin typeface="Calibri" panose="020F0502020204030204" pitchFamily="34" charset="0"/>
                <a:ea typeface="Calibri" panose="020F0502020204030204" pitchFamily="34" charset="0"/>
                <a:cs typeface="Arial" panose="020B0604020202020204" pitchFamily="34" charset="0"/>
              </a:rPr>
              <a:t>(mRNA)</a:t>
            </a:r>
            <a:endParaRPr lang="en-US"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600" b="1" dirty="0">
                <a:solidFill>
                  <a:schemeClr val="bg1"/>
                </a:solidFill>
                <a:latin typeface="Calibri" panose="020F0502020204030204" pitchFamily="34" charset="0"/>
                <a:ea typeface="Calibri" panose="020F0502020204030204" pitchFamily="34" charset="0"/>
                <a:cs typeface="Arial" panose="020B0604020202020204" pitchFamily="34" charset="0"/>
              </a:rPr>
              <a:t>print('The Sequence of protein is [' + </a:t>
            </a:r>
            <a:r>
              <a:rPr lang="en-US" sz="1600" b="1" dirty="0" err="1">
                <a:solidFill>
                  <a:schemeClr val="bg1"/>
                </a:solidFill>
                <a:latin typeface="Calibri" panose="020F0502020204030204" pitchFamily="34" charset="0"/>
                <a:ea typeface="Calibri" panose="020F0502020204030204" pitchFamily="34" charset="0"/>
                <a:cs typeface="Arial" panose="020B0604020202020204" pitchFamily="34" charset="0"/>
              </a:rPr>
              <a:t>seq_protein</a:t>
            </a:r>
            <a:r>
              <a:rPr lang="en-US" sz="1600" b="1" dirty="0">
                <a:solidFill>
                  <a:schemeClr val="bg1"/>
                </a:solidFill>
                <a:latin typeface="Calibri" panose="020F0502020204030204" pitchFamily="34" charset="0"/>
                <a:ea typeface="Calibri" panose="020F0502020204030204" pitchFamily="34" charset="0"/>
                <a:cs typeface="Arial" panose="020B0604020202020204" pitchFamily="34" charset="0"/>
              </a:rPr>
              <a:t> + ']')</a:t>
            </a:r>
            <a:endParaRPr lang="en-US"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9"/>
          <p:cNvSpPr txBox="1">
            <a:spLocks noGrp="1"/>
          </p:cNvSpPr>
          <p:nvPr>
            <p:ph type="body" idx="1"/>
          </p:nvPr>
        </p:nvSpPr>
        <p:spPr>
          <a:xfrm>
            <a:off x="685800" y="133350"/>
            <a:ext cx="1676400" cy="838200"/>
          </a:xfrm>
          <a:prstGeom prst="rect">
            <a:avLst/>
          </a:prstGeom>
        </p:spPr>
        <p:txBody>
          <a:bodyPr spcFirstLastPara="1" wrap="square" lIns="91425" tIns="91425" rIns="91425" bIns="91425" anchor="t" anchorCtr="0">
            <a:noAutofit/>
          </a:bodyPr>
          <a:lstStyle/>
          <a:p>
            <a:pPr marL="139700" lvl="0" indent="0">
              <a:buNone/>
            </a:pPr>
            <a:r>
              <a:rPr lang="en-US" sz="2800" b="1" dirty="0">
                <a:solidFill>
                  <a:srgbClr val="FFC000"/>
                </a:solidFill>
                <a:latin typeface="+mn-lt"/>
              </a:rPr>
              <a:t>Video</a:t>
            </a:r>
            <a:endParaRPr sz="2800" b="1" dirty="0">
              <a:solidFill>
                <a:srgbClr val="FFC000"/>
              </a:solidFill>
              <a:latin typeface="+mn-lt"/>
            </a:endParaRPr>
          </a:p>
        </p:txBody>
      </p:sp>
      <p:pic>
        <p:nvPicPr>
          <p:cNvPr id="2" name="WhatsApp Video 2022-01-04 at 9.55.34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0674" y="819150"/>
            <a:ext cx="6510093" cy="3581399"/>
          </a:xfrm>
          <a:prstGeom prst="rect">
            <a:avLst/>
          </a:prstGeom>
        </p:spPr>
      </p:pic>
    </p:spTree>
    <p:extLst>
      <p:ext uri="{BB962C8B-B14F-4D97-AF65-F5344CB8AC3E}">
        <p14:creationId xmlns:p14="http://schemas.microsoft.com/office/powerpoint/2010/main" val="29442041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86"/>
        <p:cNvGrpSpPr/>
        <p:nvPr/>
      </p:nvGrpSpPr>
      <p:grpSpPr>
        <a:xfrm>
          <a:off x="0" y="0"/>
          <a:ext cx="0" cy="0"/>
          <a:chOff x="0" y="0"/>
          <a:chExt cx="0" cy="0"/>
        </a:xfrm>
      </p:grpSpPr>
      <p:sp>
        <p:nvSpPr>
          <p:cNvPr id="4788" name="Google Shape;4788;p49"/>
          <p:cNvSpPr txBox="1">
            <a:spLocks noGrp="1"/>
          </p:cNvSpPr>
          <p:nvPr>
            <p:ph type="body" idx="1"/>
          </p:nvPr>
        </p:nvSpPr>
        <p:spPr>
          <a:xfrm>
            <a:off x="2209800" y="2114550"/>
            <a:ext cx="46224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4800" dirty="0">
                <a:latin typeface="+mn-lt"/>
              </a:rPr>
              <a:t>Practical project</a:t>
            </a:r>
            <a:endParaRPr sz="4800" dirty="0">
              <a:latin typeface="+mn-lt"/>
            </a:endParaRPr>
          </a:p>
        </p:txBody>
      </p:sp>
    </p:spTree>
    <p:extLst>
      <p:ext uri="{BB962C8B-B14F-4D97-AF65-F5344CB8AC3E}">
        <p14:creationId xmlns:p14="http://schemas.microsoft.com/office/powerpoint/2010/main" val="498659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9"/>
          <p:cNvSpPr txBox="1">
            <a:spLocks noGrp="1"/>
          </p:cNvSpPr>
          <p:nvPr>
            <p:ph type="body" idx="1"/>
          </p:nvPr>
        </p:nvSpPr>
        <p:spPr>
          <a:xfrm>
            <a:off x="685800" y="514350"/>
            <a:ext cx="5638800" cy="3581400"/>
          </a:xfrm>
          <a:prstGeom prst="rect">
            <a:avLst/>
          </a:prstGeom>
        </p:spPr>
        <p:txBody>
          <a:bodyPr spcFirstLastPara="1" wrap="square" lIns="91425" tIns="91425" rIns="91425" bIns="91425" anchor="t" anchorCtr="0">
            <a:noAutofit/>
          </a:bodyPr>
          <a:lstStyle/>
          <a:p>
            <a:pPr marL="139700" lvl="0" indent="0">
              <a:buNone/>
            </a:pPr>
            <a:r>
              <a:rPr lang="en-US" b="1" dirty="0">
                <a:solidFill>
                  <a:srgbClr val="FFC000"/>
                </a:solidFill>
                <a:effectLst>
                  <a:outerShdw blurRad="38100" dist="38100" dir="2700000" algn="tl">
                    <a:srgbClr val="000000">
                      <a:alpha val="43137"/>
                    </a:srgbClr>
                  </a:outerShdw>
                </a:effectLst>
                <a:latin typeface="+mn-lt"/>
              </a:rPr>
              <a:t>#---DNA to protein---</a:t>
            </a:r>
          </a:p>
          <a:p>
            <a:pPr marL="139700" lvl="0" indent="0">
              <a:buNone/>
            </a:pPr>
            <a:endParaRPr lang="en-US" dirty="0">
              <a:latin typeface="+mn-lt"/>
            </a:endParaRPr>
          </a:p>
          <a:p>
            <a:pPr marL="139700" lvl="0" indent="0">
              <a:buNone/>
            </a:pPr>
            <a:endParaRPr lang="en-US" dirty="0">
              <a:latin typeface="+mn-lt"/>
            </a:endParaRPr>
          </a:p>
          <a:p>
            <a:pPr marL="139700" lvl="0" indent="0">
              <a:buNone/>
            </a:pPr>
            <a:r>
              <a:rPr lang="en-US" dirty="0">
                <a:latin typeface="+mn-lt"/>
              </a:rPr>
              <a:t># --- Open 3 files ---</a:t>
            </a:r>
          </a:p>
          <a:p>
            <a:pPr marL="139700" lvl="0" indent="0">
              <a:buNone/>
            </a:pPr>
            <a:endParaRPr lang="en-US" dirty="0">
              <a:latin typeface="+mn-lt"/>
            </a:endParaRPr>
          </a:p>
          <a:p>
            <a:pPr marL="139700" lvl="0" indent="0">
              <a:buNone/>
            </a:pPr>
            <a:r>
              <a:rPr lang="en-US" dirty="0">
                <a:latin typeface="+mn-lt"/>
              </a:rPr>
              <a:t># File has sequences of DNA</a:t>
            </a:r>
          </a:p>
          <a:p>
            <a:pPr marL="139700" lvl="0" indent="0">
              <a:buNone/>
            </a:pPr>
            <a:r>
              <a:rPr lang="en-US" dirty="0" err="1">
                <a:latin typeface="+mn-lt"/>
              </a:rPr>
              <a:t>dna_file</a:t>
            </a:r>
            <a:r>
              <a:rPr lang="en-US" dirty="0">
                <a:latin typeface="+mn-lt"/>
              </a:rPr>
              <a:t> = open("DNA", "r+")</a:t>
            </a:r>
          </a:p>
          <a:p>
            <a:pPr marL="139700" lvl="0" indent="0">
              <a:buNone/>
            </a:pPr>
            <a:endParaRPr lang="en-US" dirty="0">
              <a:latin typeface="+mn-lt"/>
            </a:endParaRPr>
          </a:p>
          <a:p>
            <a:pPr marL="139700" lvl="0" indent="0">
              <a:buNone/>
            </a:pPr>
            <a:r>
              <a:rPr lang="en-US" dirty="0">
                <a:latin typeface="+mn-lt"/>
              </a:rPr>
              <a:t># Empty file for mRNA sequences</a:t>
            </a:r>
          </a:p>
          <a:p>
            <a:pPr marL="139700" lvl="0" indent="0">
              <a:buNone/>
            </a:pPr>
            <a:r>
              <a:rPr lang="en-US" dirty="0" err="1">
                <a:latin typeface="+mn-lt"/>
              </a:rPr>
              <a:t>mRNA_file</a:t>
            </a:r>
            <a:r>
              <a:rPr lang="en-US" dirty="0">
                <a:latin typeface="+mn-lt"/>
              </a:rPr>
              <a:t> = open("</a:t>
            </a:r>
            <a:r>
              <a:rPr lang="en-US" dirty="0" err="1">
                <a:latin typeface="+mn-lt"/>
              </a:rPr>
              <a:t>mRNA_Sequence</a:t>
            </a:r>
            <a:r>
              <a:rPr lang="en-US" dirty="0">
                <a:latin typeface="+mn-lt"/>
              </a:rPr>
              <a:t>", "w")</a:t>
            </a:r>
          </a:p>
          <a:p>
            <a:pPr marL="139700" lvl="0" indent="0">
              <a:buNone/>
            </a:pPr>
            <a:endParaRPr lang="en-US" dirty="0">
              <a:latin typeface="+mn-lt"/>
            </a:endParaRPr>
          </a:p>
          <a:p>
            <a:pPr marL="139700" lvl="0" indent="0">
              <a:buNone/>
            </a:pPr>
            <a:r>
              <a:rPr lang="en-US" dirty="0">
                <a:latin typeface="+mn-lt"/>
              </a:rPr>
              <a:t># Empty file for proteins sequences</a:t>
            </a:r>
          </a:p>
          <a:p>
            <a:pPr marL="139700" lvl="0" indent="0">
              <a:buNone/>
            </a:pPr>
            <a:r>
              <a:rPr lang="en-US" dirty="0" err="1">
                <a:latin typeface="+mn-lt"/>
              </a:rPr>
              <a:t>protein_file</a:t>
            </a:r>
            <a:r>
              <a:rPr lang="en-US" dirty="0">
                <a:latin typeface="+mn-lt"/>
              </a:rPr>
              <a:t> = open("protein", “w")</a:t>
            </a:r>
          </a:p>
          <a:p>
            <a:pPr marL="139700" lvl="0" indent="0">
              <a:buNone/>
            </a:pPr>
            <a:r>
              <a:rPr lang="en-US" dirty="0" err="1">
                <a:latin typeface="+mn-lt"/>
              </a:rPr>
              <a:t>seq_DNA</a:t>
            </a:r>
            <a:r>
              <a:rPr lang="en-US" dirty="0">
                <a:latin typeface="+mn-lt"/>
              </a:rPr>
              <a:t> = </a:t>
            </a:r>
            <a:r>
              <a:rPr lang="en-US" dirty="0" err="1">
                <a:latin typeface="+mn-lt"/>
              </a:rPr>
              <a:t>dna_file.read</a:t>
            </a:r>
            <a:r>
              <a:rPr lang="en-US" dirty="0">
                <a:latin typeface="+mn-lt"/>
              </a:rPr>
              <a:t>()</a:t>
            </a:r>
          </a:p>
          <a:p>
            <a:pPr marL="139700" lvl="0" indent="0">
              <a:buNone/>
            </a:pPr>
            <a:endParaRPr dirty="0">
              <a:latin typeface="+mn-lt"/>
            </a:endParaRPr>
          </a:p>
        </p:txBody>
      </p:sp>
      <p:pic>
        <p:nvPicPr>
          <p:cNvPr id="424" name="Google Shape;424;p39"/>
          <p:cNvPicPr preferRelativeResize="0"/>
          <p:nvPr/>
        </p:nvPicPr>
        <p:blipFill>
          <a:blip r:embed="rId3">
            <a:alphaModFix/>
          </a:blip>
          <a:stretch>
            <a:fillRect/>
          </a:stretch>
        </p:blipFill>
        <p:spPr>
          <a:xfrm rot="-1721052">
            <a:off x="5060112" y="249555"/>
            <a:ext cx="6070062" cy="4461397"/>
          </a:xfrm>
          <a:prstGeom prst="rect">
            <a:avLst/>
          </a:prstGeom>
          <a:noFill/>
          <a:ln>
            <a:noFill/>
          </a:ln>
        </p:spPr>
      </p:pic>
    </p:spTree>
    <p:extLst>
      <p:ext uri="{BB962C8B-B14F-4D97-AF65-F5344CB8AC3E}">
        <p14:creationId xmlns:p14="http://schemas.microsoft.com/office/powerpoint/2010/main" val="39641480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9"/>
          <p:cNvSpPr txBox="1">
            <a:spLocks noGrp="1"/>
          </p:cNvSpPr>
          <p:nvPr>
            <p:ph type="body" idx="1"/>
          </p:nvPr>
        </p:nvSpPr>
        <p:spPr>
          <a:xfrm>
            <a:off x="685800" y="514350"/>
            <a:ext cx="5638800" cy="3581400"/>
          </a:xfrm>
          <a:prstGeom prst="rect">
            <a:avLst/>
          </a:prstGeom>
        </p:spPr>
        <p:txBody>
          <a:bodyPr spcFirstLastPara="1" wrap="square" lIns="91425" tIns="91425" rIns="91425" bIns="91425" anchor="t" anchorCtr="0">
            <a:noAutofit/>
          </a:bodyPr>
          <a:lstStyle/>
          <a:p>
            <a:pPr marL="139700" lvl="0" indent="0">
              <a:buNone/>
            </a:pPr>
            <a:r>
              <a:rPr lang="en-US" b="1" dirty="0">
                <a:solidFill>
                  <a:srgbClr val="FFC000"/>
                </a:solidFill>
                <a:effectLst>
                  <a:outerShdw blurRad="38100" dist="38100" dir="2700000" algn="tl">
                    <a:srgbClr val="000000">
                      <a:alpha val="43137"/>
                    </a:srgbClr>
                  </a:outerShdw>
                </a:effectLst>
                <a:latin typeface="+mn-lt"/>
              </a:rPr>
              <a:t>#---Transcription function---</a:t>
            </a:r>
          </a:p>
          <a:p>
            <a:pPr marL="139700" lvl="0" indent="0">
              <a:buNone/>
            </a:pPr>
            <a:endParaRPr lang="en-US" dirty="0">
              <a:latin typeface="+mn-lt"/>
            </a:endParaRPr>
          </a:p>
          <a:p>
            <a:pPr marL="139700" lvl="0" indent="0">
              <a:buNone/>
            </a:pPr>
            <a:r>
              <a:rPr lang="en-US" dirty="0" err="1">
                <a:latin typeface="+mn-lt"/>
              </a:rPr>
              <a:t>def</a:t>
            </a:r>
            <a:r>
              <a:rPr lang="en-US" dirty="0">
                <a:latin typeface="+mn-lt"/>
              </a:rPr>
              <a:t> transcription(</a:t>
            </a:r>
            <a:r>
              <a:rPr lang="en-US" dirty="0" err="1">
                <a:latin typeface="+mn-lt"/>
              </a:rPr>
              <a:t>dna</a:t>
            </a:r>
            <a:r>
              <a:rPr lang="en-US" dirty="0">
                <a:latin typeface="+mn-lt"/>
              </a:rPr>
              <a:t>):</a:t>
            </a:r>
          </a:p>
          <a:p>
            <a:pPr marL="139700" lvl="0" indent="0">
              <a:buNone/>
            </a:pPr>
            <a:r>
              <a:rPr lang="en-US" dirty="0">
                <a:latin typeface="+mn-lt"/>
              </a:rPr>
              <a:t>    mRNA = " "</a:t>
            </a:r>
          </a:p>
          <a:p>
            <a:pPr marL="139700" lvl="0" indent="0">
              <a:buNone/>
            </a:pPr>
            <a:r>
              <a:rPr lang="en-US" dirty="0">
                <a:latin typeface="+mn-lt"/>
              </a:rPr>
              <a:t>    # Make mRNA sequences</a:t>
            </a:r>
          </a:p>
          <a:p>
            <a:pPr marL="139700" lvl="0" indent="0">
              <a:buNone/>
            </a:pPr>
            <a:r>
              <a:rPr lang="en-US" dirty="0">
                <a:latin typeface="+mn-lt"/>
              </a:rPr>
              <a:t>    for </a:t>
            </a:r>
            <a:r>
              <a:rPr lang="en-US" dirty="0" err="1">
                <a:latin typeface="+mn-lt"/>
              </a:rPr>
              <a:t>i</a:t>
            </a:r>
            <a:r>
              <a:rPr lang="en-US" dirty="0">
                <a:latin typeface="+mn-lt"/>
              </a:rPr>
              <a:t> in </a:t>
            </a:r>
            <a:r>
              <a:rPr lang="en-US" dirty="0" err="1">
                <a:latin typeface="+mn-lt"/>
              </a:rPr>
              <a:t>dna</a:t>
            </a:r>
            <a:r>
              <a:rPr lang="en-US" dirty="0">
                <a:latin typeface="+mn-lt"/>
              </a:rPr>
              <a:t>:</a:t>
            </a:r>
          </a:p>
          <a:p>
            <a:pPr marL="139700" lvl="0" indent="0">
              <a:buNone/>
            </a:pPr>
            <a:r>
              <a:rPr lang="en-US" dirty="0">
                <a:latin typeface="+mn-lt"/>
              </a:rPr>
              <a:t>        if </a:t>
            </a:r>
            <a:r>
              <a:rPr lang="en-US" dirty="0" err="1">
                <a:latin typeface="+mn-lt"/>
              </a:rPr>
              <a:t>i</a:t>
            </a:r>
            <a:r>
              <a:rPr lang="en-US" dirty="0">
                <a:latin typeface="+mn-lt"/>
              </a:rPr>
              <a:t> == 'A':</a:t>
            </a:r>
          </a:p>
          <a:p>
            <a:pPr marL="139700" lvl="0" indent="0">
              <a:buNone/>
            </a:pPr>
            <a:r>
              <a:rPr lang="en-US" dirty="0">
                <a:latin typeface="+mn-lt"/>
              </a:rPr>
              <a:t>            mRNA += 'U'</a:t>
            </a:r>
          </a:p>
          <a:p>
            <a:pPr marL="139700" lvl="0" indent="0">
              <a:buNone/>
            </a:pPr>
            <a:r>
              <a:rPr lang="en-US" dirty="0">
                <a:latin typeface="+mn-lt"/>
              </a:rPr>
              <a:t>        </a:t>
            </a:r>
            <a:r>
              <a:rPr lang="en-US" dirty="0" err="1">
                <a:latin typeface="+mn-lt"/>
              </a:rPr>
              <a:t>elif</a:t>
            </a:r>
            <a:r>
              <a:rPr lang="en-US" dirty="0">
                <a:latin typeface="+mn-lt"/>
              </a:rPr>
              <a:t> </a:t>
            </a:r>
            <a:r>
              <a:rPr lang="en-US" dirty="0" err="1">
                <a:latin typeface="+mn-lt"/>
              </a:rPr>
              <a:t>i</a:t>
            </a:r>
            <a:r>
              <a:rPr lang="en-US" dirty="0">
                <a:latin typeface="+mn-lt"/>
              </a:rPr>
              <a:t> == 'T':</a:t>
            </a:r>
          </a:p>
          <a:p>
            <a:pPr marL="139700" lvl="0" indent="0">
              <a:buNone/>
            </a:pPr>
            <a:r>
              <a:rPr lang="en-US" dirty="0">
                <a:latin typeface="+mn-lt"/>
              </a:rPr>
              <a:t>            mRNA += 'A'</a:t>
            </a:r>
          </a:p>
          <a:p>
            <a:pPr marL="139700" lvl="0" indent="0">
              <a:buNone/>
            </a:pPr>
            <a:r>
              <a:rPr lang="en-US" dirty="0">
                <a:latin typeface="+mn-lt"/>
              </a:rPr>
              <a:t>        </a:t>
            </a:r>
            <a:r>
              <a:rPr lang="en-US" dirty="0" err="1">
                <a:latin typeface="+mn-lt"/>
              </a:rPr>
              <a:t>elif</a:t>
            </a:r>
            <a:r>
              <a:rPr lang="en-US" dirty="0">
                <a:latin typeface="+mn-lt"/>
              </a:rPr>
              <a:t> </a:t>
            </a:r>
            <a:r>
              <a:rPr lang="en-US" dirty="0" err="1">
                <a:latin typeface="+mn-lt"/>
              </a:rPr>
              <a:t>i</a:t>
            </a:r>
            <a:r>
              <a:rPr lang="en-US" dirty="0">
                <a:latin typeface="+mn-lt"/>
              </a:rPr>
              <a:t> == 'C':</a:t>
            </a:r>
          </a:p>
          <a:p>
            <a:pPr marL="139700" lvl="0" indent="0">
              <a:buNone/>
            </a:pPr>
            <a:r>
              <a:rPr lang="en-US" dirty="0">
                <a:latin typeface="+mn-lt"/>
              </a:rPr>
              <a:t>            mRNA += 'G'</a:t>
            </a:r>
          </a:p>
          <a:p>
            <a:pPr marL="139700" lvl="0" indent="0">
              <a:buNone/>
            </a:pPr>
            <a:r>
              <a:rPr lang="en-US" dirty="0">
                <a:latin typeface="+mn-lt"/>
              </a:rPr>
              <a:t>        </a:t>
            </a:r>
            <a:r>
              <a:rPr lang="en-US" dirty="0" err="1">
                <a:latin typeface="+mn-lt"/>
              </a:rPr>
              <a:t>elif</a:t>
            </a:r>
            <a:r>
              <a:rPr lang="en-US" dirty="0">
                <a:latin typeface="+mn-lt"/>
              </a:rPr>
              <a:t> </a:t>
            </a:r>
            <a:r>
              <a:rPr lang="en-US" dirty="0" err="1">
                <a:latin typeface="+mn-lt"/>
              </a:rPr>
              <a:t>i</a:t>
            </a:r>
            <a:r>
              <a:rPr lang="en-US" dirty="0">
                <a:latin typeface="+mn-lt"/>
              </a:rPr>
              <a:t> == 'G':</a:t>
            </a:r>
          </a:p>
          <a:p>
            <a:pPr marL="139700" lvl="0" indent="0">
              <a:buNone/>
            </a:pPr>
            <a:r>
              <a:rPr lang="en-US" dirty="0">
                <a:latin typeface="+mn-lt"/>
              </a:rPr>
              <a:t>            mRNA += 'C'</a:t>
            </a:r>
          </a:p>
          <a:p>
            <a:pPr marL="139700" lvl="0" indent="0">
              <a:buNone/>
            </a:pPr>
            <a:r>
              <a:rPr lang="en-US" dirty="0">
                <a:latin typeface="+mn-lt"/>
              </a:rPr>
              <a:t>        </a:t>
            </a:r>
            <a:r>
              <a:rPr lang="en-US" dirty="0" err="1">
                <a:latin typeface="+mn-lt"/>
              </a:rPr>
              <a:t>elif</a:t>
            </a:r>
            <a:r>
              <a:rPr lang="en-US" dirty="0">
                <a:latin typeface="+mn-lt"/>
              </a:rPr>
              <a:t> </a:t>
            </a:r>
            <a:r>
              <a:rPr lang="en-US" dirty="0" err="1">
                <a:latin typeface="+mn-lt"/>
              </a:rPr>
              <a:t>i</a:t>
            </a:r>
            <a:r>
              <a:rPr lang="en-US" dirty="0">
                <a:latin typeface="+mn-lt"/>
              </a:rPr>
              <a:t> == ' ':</a:t>
            </a:r>
          </a:p>
          <a:p>
            <a:pPr marL="139700" lvl="0" indent="0">
              <a:buNone/>
            </a:pPr>
            <a:r>
              <a:rPr lang="en-US" dirty="0">
                <a:latin typeface="+mn-lt"/>
              </a:rPr>
              <a:t>            mRNA += ' '</a:t>
            </a:r>
          </a:p>
          <a:p>
            <a:pPr marL="139700" lvl="0" indent="0">
              <a:buNone/>
            </a:pPr>
            <a:r>
              <a:rPr lang="en-US" dirty="0">
                <a:latin typeface="+mn-lt"/>
              </a:rPr>
              <a:t>        else:</a:t>
            </a:r>
          </a:p>
          <a:p>
            <a:pPr marL="139700" lvl="0" indent="0">
              <a:buNone/>
            </a:pPr>
            <a:r>
              <a:rPr lang="en-US" dirty="0">
                <a:latin typeface="+mn-lt"/>
              </a:rPr>
              <a:t>            print("Invalid")</a:t>
            </a:r>
          </a:p>
          <a:p>
            <a:pPr marL="139700" lvl="0" indent="0">
              <a:buNone/>
            </a:pPr>
            <a:r>
              <a:rPr lang="en-US" dirty="0">
                <a:latin typeface="+mn-lt"/>
              </a:rPr>
              <a:t>    return mRNA</a:t>
            </a:r>
          </a:p>
        </p:txBody>
      </p:sp>
      <p:pic>
        <p:nvPicPr>
          <p:cNvPr id="424" name="Google Shape;424;p39"/>
          <p:cNvPicPr preferRelativeResize="0"/>
          <p:nvPr/>
        </p:nvPicPr>
        <p:blipFill>
          <a:blip r:embed="rId3">
            <a:alphaModFix/>
          </a:blip>
          <a:stretch>
            <a:fillRect/>
          </a:stretch>
        </p:blipFill>
        <p:spPr>
          <a:xfrm rot="-1721052">
            <a:off x="5060112" y="223974"/>
            <a:ext cx="6070062" cy="4461397"/>
          </a:xfrm>
          <a:prstGeom prst="rect">
            <a:avLst/>
          </a:prstGeom>
          <a:noFill/>
          <a:ln>
            <a:noFill/>
          </a:ln>
        </p:spPr>
      </p:pic>
    </p:spTree>
    <p:extLst>
      <p:ext uri="{BB962C8B-B14F-4D97-AF65-F5344CB8AC3E}">
        <p14:creationId xmlns:p14="http://schemas.microsoft.com/office/powerpoint/2010/main" val="1270815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9"/>
          <p:cNvSpPr txBox="1">
            <a:spLocks noGrp="1"/>
          </p:cNvSpPr>
          <p:nvPr>
            <p:ph type="body" idx="1"/>
          </p:nvPr>
        </p:nvSpPr>
        <p:spPr>
          <a:xfrm>
            <a:off x="685800" y="514350"/>
            <a:ext cx="5638800" cy="3581400"/>
          </a:xfrm>
          <a:prstGeom prst="rect">
            <a:avLst/>
          </a:prstGeom>
        </p:spPr>
        <p:txBody>
          <a:bodyPr spcFirstLastPara="1" wrap="square" lIns="91425" tIns="91425" rIns="91425" bIns="91425" anchor="t" anchorCtr="0">
            <a:noAutofit/>
          </a:bodyPr>
          <a:lstStyle/>
          <a:p>
            <a:pPr marL="139700" lvl="0" indent="0">
              <a:buNone/>
            </a:pPr>
            <a:r>
              <a:rPr lang="en-US" b="1" dirty="0">
                <a:solidFill>
                  <a:srgbClr val="FFC000"/>
                </a:solidFill>
                <a:effectLst>
                  <a:outerShdw blurRad="38100" dist="38100" dir="2700000" algn="tl">
                    <a:srgbClr val="000000">
                      <a:alpha val="43137"/>
                    </a:srgbClr>
                  </a:outerShdw>
                </a:effectLst>
                <a:latin typeface="+mn-lt"/>
              </a:rPr>
              <a:t>#--- Write mRNA sequences in mRNA file ---</a:t>
            </a:r>
          </a:p>
          <a:p>
            <a:pPr marL="139700" lvl="0" indent="0">
              <a:buNone/>
            </a:pPr>
            <a:endParaRPr lang="en-US" dirty="0">
              <a:latin typeface="+mn-lt"/>
            </a:endParaRPr>
          </a:p>
          <a:p>
            <a:pPr marL="139700" lvl="0" indent="0">
              <a:buNone/>
            </a:pPr>
            <a:endParaRPr lang="en-US" dirty="0">
              <a:latin typeface="+mn-lt"/>
            </a:endParaRPr>
          </a:p>
          <a:p>
            <a:pPr marL="139700" lvl="0" indent="0">
              <a:buNone/>
            </a:pPr>
            <a:r>
              <a:rPr lang="en-US" dirty="0" err="1">
                <a:latin typeface="+mn-lt"/>
              </a:rPr>
              <a:t>seq_mRNA</a:t>
            </a:r>
            <a:r>
              <a:rPr lang="en-US" dirty="0">
                <a:latin typeface="+mn-lt"/>
              </a:rPr>
              <a:t> = transcription(</a:t>
            </a:r>
            <a:r>
              <a:rPr lang="en-US" dirty="0" err="1">
                <a:latin typeface="+mn-lt"/>
              </a:rPr>
              <a:t>seq_DNA</a:t>
            </a:r>
            <a:r>
              <a:rPr lang="en-US" dirty="0">
                <a:latin typeface="+mn-lt"/>
              </a:rPr>
              <a:t>)</a:t>
            </a:r>
          </a:p>
          <a:p>
            <a:pPr marL="139700" lvl="0" indent="0">
              <a:buNone/>
            </a:pPr>
            <a:endParaRPr lang="en-US" dirty="0">
              <a:latin typeface="+mn-lt"/>
            </a:endParaRPr>
          </a:p>
          <a:p>
            <a:pPr marL="139700" lvl="0" indent="0">
              <a:buNone/>
            </a:pPr>
            <a:r>
              <a:rPr lang="en-US" dirty="0" err="1">
                <a:latin typeface="+mn-lt"/>
              </a:rPr>
              <a:t>mRNA_file.write</a:t>
            </a:r>
            <a:r>
              <a:rPr lang="en-US" dirty="0">
                <a:latin typeface="+mn-lt"/>
              </a:rPr>
              <a:t>(</a:t>
            </a:r>
            <a:r>
              <a:rPr lang="en-US" dirty="0" err="1">
                <a:latin typeface="+mn-lt"/>
              </a:rPr>
              <a:t>seq_mRNA</a:t>
            </a:r>
            <a:r>
              <a:rPr lang="en-US" dirty="0">
                <a:latin typeface="+mn-lt"/>
              </a:rPr>
              <a:t>)</a:t>
            </a:r>
          </a:p>
          <a:p>
            <a:pPr marL="139700" lvl="0" indent="0">
              <a:buNone/>
            </a:pPr>
            <a:endParaRPr lang="en-US" dirty="0">
              <a:latin typeface="+mn-lt"/>
            </a:endParaRPr>
          </a:p>
          <a:p>
            <a:pPr marL="139700" lvl="0" indent="0">
              <a:buNone/>
            </a:pPr>
            <a:endParaRPr lang="en-US" dirty="0">
              <a:latin typeface="+mn-lt"/>
            </a:endParaRPr>
          </a:p>
          <a:p>
            <a:pPr marL="139700" lvl="0" indent="0">
              <a:buNone/>
            </a:pPr>
            <a:endParaRPr lang="en-US" dirty="0">
              <a:latin typeface="+mn-lt"/>
            </a:endParaRPr>
          </a:p>
        </p:txBody>
      </p:sp>
      <p:pic>
        <p:nvPicPr>
          <p:cNvPr id="424" name="Google Shape;424;p39"/>
          <p:cNvPicPr preferRelativeResize="0"/>
          <p:nvPr/>
        </p:nvPicPr>
        <p:blipFill>
          <a:blip r:embed="rId3">
            <a:alphaModFix/>
          </a:blip>
          <a:stretch>
            <a:fillRect/>
          </a:stretch>
        </p:blipFill>
        <p:spPr>
          <a:xfrm rot="-1721052">
            <a:off x="5060112" y="249555"/>
            <a:ext cx="6070062" cy="4461397"/>
          </a:xfrm>
          <a:prstGeom prst="rect">
            <a:avLst/>
          </a:prstGeom>
          <a:noFill/>
          <a:ln>
            <a:noFill/>
          </a:ln>
        </p:spPr>
      </p:pic>
    </p:spTree>
    <p:extLst>
      <p:ext uri="{BB962C8B-B14F-4D97-AF65-F5344CB8AC3E}">
        <p14:creationId xmlns:p14="http://schemas.microsoft.com/office/powerpoint/2010/main" val="403034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9"/>
          <p:cNvSpPr txBox="1">
            <a:spLocks noGrp="1"/>
          </p:cNvSpPr>
          <p:nvPr>
            <p:ph type="body" idx="1"/>
          </p:nvPr>
        </p:nvSpPr>
        <p:spPr>
          <a:xfrm>
            <a:off x="762000" y="34876"/>
            <a:ext cx="5638800" cy="3581400"/>
          </a:xfrm>
          <a:prstGeom prst="rect">
            <a:avLst/>
          </a:prstGeom>
        </p:spPr>
        <p:txBody>
          <a:bodyPr spcFirstLastPara="1" wrap="square" lIns="91425" tIns="91425" rIns="91425" bIns="91425" anchor="t" anchorCtr="0">
            <a:noAutofit/>
          </a:bodyPr>
          <a:lstStyle/>
          <a:p>
            <a:pPr marL="139700" lvl="0" indent="0">
              <a:buNone/>
            </a:pPr>
            <a:r>
              <a:rPr lang="en-US" b="1" dirty="0">
                <a:solidFill>
                  <a:srgbClr val="FFC000"/>
                </a:solidFill>
                <a:effectLst>
                  <a:outerShdw blurRad="38100" dist="38100" dir="2700000" algn="tl">
                    <a:srgbClr val="000000">
                      <a:alpha val="43137"/>
                    </a:srgbClr>
                  </a:outerShdw>
                </a:effectLst>
                <a:latin typeface="+mn-lt"/>
              </a:rPr>
              <a:t>#--- Translation function ---</a:t>
            </a:r>
          </a:p>
          <a:p>
            <a:pPr marL="139700" lvl="0" indent="0">
              <a:buNone/>
            </a:pPr>
            <a:endParaRPr lang="en-US" b="1" dirty="0">
              <a:solidFill>
                <a:srgbClr val="FFC000"/>
              </a:solidFill>
              <a:effectLst>
                <a:outerShdw blurRad="38100" dist="38100" dir="2700000" algn="tl">
                  <a:srgbClr val="000000">
                    <a:alpha val="43137"/>
                  </a:srgbClr>
                </a:outerShdw>
              </a:effectLst>
              <a:latin typeface="+mn-lt"/>
            </a:endParaRPr>
          </a:p>
          <a:p>
            <a:pPr marL="139700" lvl="0" indent="0">
              <a:buNone/>
            </a:pPr>
            <a:r>
              <a:rPr lang="en-US" dirty="0" err="1">
                <a:latin typeface="+mn-lt"/>
              </a:rPr>
              <a:t>def</a:t>
            </a:r>
            <a:r>
              <a:rPr lang="en-US" dirty="0">
                <a:latin typeface="+mn-lt"/>
              </a:rPr>
              <a:t> translate(</a:t>
            </a:r>
            <a:r>
              <a:rPr lang="en-US" dirty="0" err="1">
                <a:latin typeface="+mn-lt"/>
              </a:rPr>
              <a:t>seq</a:t>
            </a:r>
            <a:r>
              <a:rPr lang="en-US" dirty="0">
                <a:latin typeface="+mn-lt"/>
              </a:rPr>
              <a:t>):</a:t>
            </a:r>
          </a:p>
          <a:p>
            <a:pPr marL="139700" lvl="0" indent="0">
              <a:buNone/>
            </a:pPr>
            <a:r>
              <a:rPr lang="en-US" dirty="0">
                <a:latin typeface="+mn-lt"/>
              </a:rPr>
              <a:t>    # Dictionary has proteins codons</a:t>
            </a:r>
          </a:p>
          <a:p>
            <a:pPr marL="139700" lvl="0" indent="0">
              <a:buNone/>
            </a:pPr>
            <a:r>
              <a:rPr lang="en-US" dirty="0">
                <a:latin typeface="+mn-lt"/>
              </a:rPr>
              <a:t>    table = {</a:t>
            </a:r>
          </a:p>
          <a:p>
            <a:pPr marL="139700" lvl="0" indent="0">
              <a:buNone/>
            </a:pPr>
            <a:r>
              <a:rPr lang="en-US" dirty="0">
                <a:latin typeface="+mn-lt"/>
              </a:rPr>
              <a:t>        'ATA': ' Ile ', 'ATC': ' Ile ', 'ATT': ' Ile ', 'ATG': ' Met ',</a:t>
            </a:r>
          </a:p>
          <a:p>
            <a:pPr marL="139700" lvl="0" indent="0">
              <a:buNone/>
            </a:pPr>
            <a:r>
              <a:rPr lang="en-US" dirty="0">
                <a:latin typeface="+mn-lt"/>
              </a:rPr>
              <a:t>        'ACA': ' </a:t>
            </a:r>
            <a:r>
              <a:rPr lang="en-US" dirty="0" err="1">
                <a:latin typeface="+mn-lt"/>
              </a:rPr>
              <a:t>Thr</a:t>
            </a:r>
            <a:r>
              <a:rPr lang="en-US" dirty="0">
                <a:latin typeface="+mn-lt"/>
              </a:rPr>
              <a:t> ', 'ACC': ' </a:t>
            </a:r>
            <a:r>
              <a:rPr lang="en-US" dirty="0" err="1">
                <a:latin typeface="+mn-lt"/>
              </a:rPr>
              <a:t>Thr</a:t>
            </a:r>
            <a:r>
              <a:rPr lang="en-US" dirty="0">
                <a:latin typeface="+mn-lt"/>
              </a:rPr>
              <a:t> ', 'ACG': ' </a:t>
            </a:r>
            <a:r>
              <a:rPr lang="en-US" dirty="0" err="1">
                <a:latin typeface="+mn-lt"/>
              </a:rPr>
              <a:t>Thr</a:t>
            </a:r>
            <a:r>
              <a:rPr lang="en-US" dirty="0">
                <a:latin typeface="+mn-lt"/>
              </a:rPr>
              <a:t> ', 'ACT': ' </a:t>
            </a:r>
            <a:r>
              <a:rPr lang="en-US" dirty="0" err="1">
                <a:latin typeface="+mn-lt"/>
              </a:rPr>
              <a:t>Thr</a:t>
            </a:r>
            <a:r>
              <a:rPr lang="en-US" dirty="0">
                <a:latin typeface="+mn-lt"/>
              </a:rPr>
              <a:t> ',</a:t>
            </a:r>
          </a:p>
          <a:p>
            <a:pPr marL="139700" lvl="0" indent="0">
              <a:buNone/>
            </a:pPr>
            <a:r>
              <a:rPr lang="en-US" dirty="0">
                <a:latin typeface="+mn-lt"/>
              </a:rPr>
              <a:t>        'AAC': ' </a:t>
            </a:r>
            <a:r>
              <a:rPr lang="en-US" dirty="0" err="1">
                <a:latin typeface="+mn-lt"/>
              </a:rPr>
              <a:t>Asn</a:t>
            </a:r>
            <a:r>
              <a:rPr lang="en-US" dirty="0">
                <a:latin typeface="+mn-lt"/>
              </a:rPr>
              <a:t> ', 'AAT': ' </a:t>
            </a:r>
            <a:r>
              <a:rPr lang="en-US" dirty="0" err="1">
                <a:latin typeface="+mn-lt"/>
              </a:rPr>
              <a:t>Asn</a:t>
            </a:r>
            <a:r>
              <a:rPr lang="en-US" dirty="0">
                <a:latin typeface="+mn-lt"/>
              </a:rPr>
              <a:t> ', 'AAA': ' Lys ', 'AAG': ' Lys ',</a:t>
            </a:r>
          </a:p>
          <a:p>
            <a:pPr marL="139700" lvl="0" indent="0">
              <a:buNone/>
            </a:pPr>
            <a:r>
              <a:rPr lang="en-US" dirty="0">
                <a:latin typeface="+mn-lt"/>
              </a:rPr>
              <a:t>        'AGC': ' </a:t>
            </a:r>
            <a:r>
              <a:rPr lang="en-US" dirty="0" err="1">
                <a:latin typeface="+mn-lt"/>
              </a:rPr>
              <a:t>Ser</a:t>
            </a:r>
            <a:r>
              <a:rPr lang="en-US" dirty="0">
                <a:latin typeface="+mn-lt"/>
              </a:rPr>
              <a:t> ', 'AGT': ' </a:t>
            </a:r>
            <a:r>
              <a:rPr lang="en-US" dirty="0" err="1">
                <a:latin typeface="+mn-lt"/>
              </a:rPr>
              <a:t>Ser</a:t>
            </a:r>
            <a:r>
              <a:rPr lang="en-US" dirty="0">
                <a:latin typeface="+mn-lt"/>
              </a:rPr>
              <a:t> ', 'AGA': ' </a:t>
            </a:r>
            <a:r>
              <a:rPr lang="en-US" dirty="0" err="1">
                <a:latin typeface="+mn-lt"/>
              </a:rPr>
              <a:t>Arg</a:t>
            </a:r>
            <a:r>
              <a:rPr lang="en-US" dirty="0">
                <a:latin typeface="+mn-lt"/>
              </a:rPr>
              <a:t> ', 'AGG': ' </a:t>
            </a:r>
            <a:r>
              <a:rPr lang="en-US" dirty="0" err="1">
                <a:latin typeface="+mn-lt"/>
              </a:rPr>
              <a:t>Arg</a:t>
            </a:r>
            <a:r>
              <a:rPr lang="en-US" dirty="0">
                <a:latin typeface="+mn-lt"/>
              </a:rPr>
              <a:t> ',</a:t>
            </a:r>
          </a:p>
          <a:p>
            <a:pPr marL="139700" lvl="0" indent="0">
              <a:buNone/>
            </a:pPr>
            <a:r>
              <a:rPr lang="en-US" dirty="0">
                <a:latin typeface="+mn-lt"/>
              </a:rPr>
              <a:t>        'CTA': ' </a:t>
            </a:r>
            <a:r>
              <a:rPr lang="en-US" dirty="0" err="1">
                <a:latin typeface="+mn-lt"/>
              </a:rPr>
              <a:t>Leu</a:t>
            </a:r>
            <a:r>
              <a:rPr lang="en-US" dirty="0">
                <a:latin typeface="+mn-lt"/>
              </a:rPr>
              <a:t> ', 'CTC': ' </a:t>
            </a:r>
            <a:r>
              <a:rPr lang="en-US" dirty="0" err="1">
                <a:latin typeface="+mn-lt"/>
              </a:rPr>
              <a:t>Leu</a:t>
            </a:r>
            <a:r>
              <a:rPr lang="en-US" dirty="0">
                <a:latin typeface="+mn-lt"/>
              </a:rPr>
              <a:t> ', 'CTG': ' </a:t>
            </a:r>
            <a:r>
              <a:rPr lang="en-US" dirty="0" err="1">
                <a:latin typeface="+mn-lt"/>
              </a:rPr>
              <a:t>Leu</a:t>
            </a:r>
            <a:r>
              <a:rPr lang="en-US" dirty="0">
                <a:latin typeface="+mn-lt"/>
              </a:rPr>
              <a:t> ', 'CTT': ' </a:t>
            </a:r>
            <a:r>
              <a:rPr lang="en-US" dirty="0" err="1">
                <a:latin typeface="+mn-lt"/>
              </a:rPr>
              <a:t>Leu</a:t>
            </a:r>
            <a:r>
              <a:rPr lang="en-US" dirty="0">
                <a:latin typeface="+mn-lt"/>
              </a:rPr>
              <a:t> ',</a:t>
            </a:r>
          </a:p>
          <a:p>
            <a:pPr marL="139700" lvl="0" indent="0">
              <a:buNone/>
            </a:pPr>
            <a:r>
              <a:rPr lang="en-US" dirty="0">
                <a:latin typeface="+mn-lt"/>
              </a:rPr>
              <a:t>        'CCA': ' Pro ', 'CCC': ' Pro ', 'CCG': ' Pro ', 'CCT': ' Pro ',</a:t>
            </a:r>
          </a:p>
          <a:p>
            <a:pPr marL="139700" lvl="0" indent="0">
              <a:buNone/>
            </a:pPr>
            <a:r>
              <a:rPr lang="en-US" dirty="0">
                <a:latin typeface="+mn-lt"/>
              </a:rPr>
              <a:t>        'CAC': ' His ', 'CAT': ' His ', 'CAA': ' Gin ', 'CAG': ' Gin ',</a:t>
            </a:r>
          </a:p>
          <a:p>
            <a:pPr marL="139700" lvl="0" indent="0">
              <a:buNone/>
            </a:pPr>
            <a:r>
              <a:rPr lang="en-US" dirty="0">
                <a:latin typeface="+mn-lt"/>
              </a:rPr>
              <a:t>        'CGA': ' </a:t>
            </a:r>
            <a:r>
              <a:rPr lang="en-US" dirty="0" err="1">
                <a:latin typeface="+mn-lt"/>
              </a:rPr>
              <a:t>Arg</a:t>
            </a:r>
            <a:r>
              <a:rPr lang="en-US" dirty="0">
                <a:latin typeface="+mn-lt"/>
              </a:rPr>
              <a:t> ', 'CGC': ' </a:t>
            </a:r>
            <a:r>
              <a:rPr lang="en-US" dirty="0" err="1">
                <a:latin typeface="+mn-lt"/>
              </a:rPr>
              <a:t>Arg</a:t>
            </a:r>
            <a:r>
              <a:rPr lang="en-US" dirty="0">
                <a:latin typeface="+mn-lt"/>
              </a:rPr>
              <a:t> ', 'CGG': ' </a:t>
            </a:r>
            <a:r>
              <a:rPr lang="en-US" dirty="0" err="1">
                <a:latin typeface="+mn-lt"/>
              </a:rPr>
              <a:t>Arg</a:t>
            </a:r>
            <a:r>
              <a:rPr lang="en-US" dirty="0">
                <a:latin typeface="+mn-lt"/>
              </a:rPr>
              <a:t> ', 'CGT': ' </a:t>
            </a:r>
            <a:r>
              <a:rPr lang="en-US" dirty="0" err="1">
                <a:latin typeface="+mn-lt"/>
              </a:rPr>
              <a:t>Arg</a:t>
            </a:r>
            <a:r>
              <a:rPr lang="en-US" dirty="0">
                <a:latin typeface="+mn-lt"/>
              </a:rPr>
              <a:t> ',</a:t>
            </a:r>
          </a:p>
          <a:p>
            <a:pPr marL="139700" lvl="0" indent="0">
              <a:buNone/>
            </a:pPr>
            <a:r>
              <a:rPr lang="en-US" dirty="0">
                <a:latin typeface="+mn-lt"/>
              </a:rPr>
              <a:t>        'GTA': ' Val ', 'GTC': ' Val ', 'GTG': ' Val ', 'GTT': ' Val ',</a:t>
            </a:r>
          </a:p>
          <a:p>
            <a:pPr marL="139700" lvl="0" indent="0">
              <a:buNone/>
            </a:pPr>
            <a:r>
              <a:rPr lang="en-US" dirty="0">
                <a:latin typeface="+mn-lt"/>
              </a:rPr>
              <a:t>        'GCA': ' </a:t>
            </a:r>
            <a:r>
              <a:rPr lang="en-US" dirty="0" err="1">
                <a:latin typeface="+mn-lt"/>
              </a:rPr>
              <a:t>Ala</a:t>
            </a:r>
            <a:r>
              <a:rPr lang="en-US" dirty="0">
                <a:latin typeface="+mn-lt"/>
              </a:rPr>
              <a:t> ', 'GCC': ' </a:t>
            </a:r>
            <a:r>
              <a:rPr lang="en-US" dirty="0" err="1">
                <a:latin typeface="+mn-lt"/>
              </a:rPr>
              <a:t>Ala</a:t>
            </a:r>
            <a:r>
              <a:rPr lang="en-US" dirty="0">
                <a:latin typeface="+mn-lt"/>
              </a:rPr>
              <a:t> ', 'GCG': ' </a:t>
            </a:r>
            <a:r>
              <a:rPr lang="en-US" dirty="0" err="1">
                <a:latin typeface="+mn-lt"/>
              </a:rPr>
              <a:t>Ala</a:t>
            </a:r>
            <a:r>
              <a:rPr lang="en-US" dirty="0">
                <a:latin typeface="+mn-lt"/>
              </a:rPr>
              <a:t> ', 'GCT': ' </a:t>
            </a:r>
            <a:r>
              <a:rPr lang="en-US" dirty="0" err="1">
                <a:latin typeface="+mn-lt"/>
              </a:rPr>
              <a:t>Ala</a:t>
            </a:r>
            <a:r>
              <a:rPr lang="en-US" dirty="0">
                <a:latin typeface="+mn-lt"/>
              </a:rPr>
              <a:t> ',</a:t>
            </a:r>
          </a:p>
          <a:p>
            <a:pPr marL="139700" lvl="0" indent="0">
              <a:buNone/>
            </a:pPr>
            <a:r>
              <a:rPr lang="en-US" dirty="0">
                <a:latin typeface="+mn-lt"/>
              </a:rPr>
              <a:t>        'GAC': ' Asp ', 'GAT': ' Asp ', 'GAA': ' </a:t>
            </a:r>
            <a:r>
              <a:rPr lang="en-US" dirty="0" err="1">
                <a:latin typeface="+mn-lt"/>
              </a:rPr>
              <a:t>Glu</a:t>
            </a:r>
            <a:r>
              <a:rPr lang="en-US" dirty="0">
                <a:latin typeface="+mn-lt"/>
              </a:rPr>
              <a:t> ', 'GAG': ' </a:t>
            </a:r>
            <a:r>
              <a:rPr lang="en-US" dirty="0" err="1">
                <a:latin typeface="+mn-lt"/>
              </a:rPr>
              <a:t>Glu</a:t>
            </a:r>
            <a:r>
              <a:rPr lang="en-US" dirty="0">
                <a:latin typeface="+mn-lt"/>
              </a:rPr>
              <a:t> ',</a:t>
            </a:r>
          </a:p>
          <a:p>
            <a:pPr marL="139700" lvl="0" indent="0">
              <a:buNone/>
            </a:pPr>
            <a:r>
              <a:rPr lang="en-US" dirty="0">
                <a:latin typeface="+mn-lt"/>
              </a:rPr>
              <a:t>        'GGA': ' </a:t>
            </a:r>
            <a:r>
              <a:rPr lang="en-US" dirty="0" err="1">
                <a:latin typeface="+mn-lt"/>
              </a:rPr>
              <a:t>Gly</a:t>
            </a:r>
            <a:r>
              <a:rPr lang="en-US" dirty="0">
                <a:latin typeface="+mn-lt"/>
              </a:rPr>
              <a:t> ', 'GGC': ' </a:t>
            </a:r>
            <a:r>
              <a:rPr lang="en-US" dirty="0" err="1">
                <a:latin typeface="+mn-lt"/>
              </a:rPr>
              <a:t>Gly</a:t>
            </a:r>
            <a:r>
              <a:rPr lang="en-US" dirty="0">
                <a:latin typeface="+mn-lt"/>
              </a:rPr>
              <a:t> ', 'GGG': ' </a:t>
            </a:r>
            <a:r>
              <a:rPr lang="en-US" dirty="0" err="1">
                <a:latin typeface="+mn-lt"/>
              </a:rPr>
              <a:t>Gly</a:t>
            </a:r>
            <a:r>
              <a:rPr lang="en-US" dirty="0">
                <a:latin typeface="+mn-lt"/>
              </a:rPr>
              <a:t> ', 'GGT': ' </a:t>
            </a:r>
            <a:r>
              <a:rPr lang="en-US" dirty="0" err="1">
                <a:latin typeface="+mn-lt"/>
              </a:rPr>
              <a:t>Gly</a:t>
            </a:r>
            <a:r>
              <a:rPr lang="en-US" dirty="0">
                <a:latin typeface="+mn-lt"/>
              </a:rPr>
              <a:t> ',</a:t>
            </a:r>
          </a:p>
          <a:p>
            <a:pPr marL="139700" lvl="0" indent="0">
              <a:buNone/>
            </a:pPr>
            <a:r>
              <a:rPr lang="en-US" dirty="0">
                <a:latin typeface="+mn-lt"/>
              </a:rPr>
              <a:t>        'TCA': ' </a:t>
            </a:r>
            <a:r>
              <a:rPr lang="en-US" dirty="0" err="1">
                <a:latin typeface="+mn-lt"/>
              </a:rPr>
              <a:t>Ser</a:t>
            </a:r>
            <a:r>
              <a:rPr lang="en-US" dirty="0">
                <a:latin typeface="+mn-lt"/>
              </a:rPr>
              <a:t> ', 'TCC': ' </a:t>
            </a:r>
            <a:r>
              <a:rPr lang="en-US" dirty="0" err="1">
                <a:latin typeface="+mn-lt"/>
              </a:rPr>
              <a:t>Ser</a:t>
            </a:r>
            <a:r>
              <a:rPr lang="en-US" dirty="0">
                <a:latin typeface="+mn-lt"/>
              </a:rPr>
              <a:t> ', 'TCG': ' </a:t>
            </a:r>
            <a:r>
              <a:rPr lang="en-US" dirty="0" err="1">
                <a:latin typeface="+mn-lt"/>
              </a:rPr>
              <a:t>Ser</a:t>
            </a:r>
            <a:r>
              <a:rPr lang="en-US" dirty="0">
                <a:latin typeface="+mn-lt"/>
              </a:rPr>
              <a:t> ', 'TCT': ' </a:t>
            </a:r>
            <a:r>
              <a:rPr lang="en-US" dirty="0" err="1">
                <a:latin typeface="+mn-lt"/>
              </a:rPr>
              <a:t>Ser</a:t>
            </a:r>
            <a:r>
              <a:rPr lang="en-US" dirty="0">
                <a:latin typeface="+mn-lt"/>
              </a:rPr>
              <a:t> ',</a:t>
            </a:r>
          </a:p>
          <a:p>
            <a:pPr marL="139700" lvl="0" indent="0">
              <a:buNone/>
            </a:pPr>
            <a:r>
              <a:rPr lang="en-US" dirty="0">
                <a:latin typeface="+mn-lt"/>
              </a:rPr>
              <a:t>        'TTC': ' </a:t>
            </a:r>
            <a:r>
              <a:rPr lang="en-US" dirty="0" err="1">
                <a:latin typeface="+mn-lt"/>
              </a:rPr>
              <a:t>Phe</a:t>
            </a:r>
            <a:r>
              <a:rPr lang="en-US" dirty="0">
                <a:latin typeface="+mn-lt"/>
              </a:rPr>
              <a:t> ', 'TTT': ' </a:t>
            </a:r>
            <a:r>
              <a:rPr lang="en-US" dirty="0" err="1">
                <a:latin typeface="+mn-lt"/>
              </a:rPr>
              <a:t>Phe</a:t>
            </a:r>
            <a:r>
              <a:rPr lang="en-US" dirty="0">
                <a:latin typeface="+mn-lt"/>
              </a:rPr>
              <a:t> ', 'TTA': ' </a:t>
            </a:r>
            <a:r>
              <a:rPr lang="en-US" dirty="0" err="1">
                <a:latin typeface="+mn-lt"/>
              </a:rPr>
              <a:t>Leu</a:t>
            </a:r>
            <a:r>
              <a:rPr lang="en-US" dirty="0">
                <a:latin typeface="+mn-lt"/>
              </a:rPr>
              <a:t> ', 'TTG': ' </a:t>
            </a:r>
            <a:r>
              <a:rPr lang="en-US" dirty="0" err="1">
                <a:latin typeface="+mn-lt"/>
              </a:rPr>
              <a:t>Leu</a:t>
            </a:r>
            <a:r>
              <a:rPr lang="en-US" dirty="0">
                <a:latin typeface="+mn-lt"/>
              </a:rPr>
              <a:t> ',</a:t>
            </a:r>
          </a:p>
          <a:p>
            <a:pPr marL="139700" lvl="0" indent="0">
              <a:buNone/>
            </a:pPr>
            <a:r>
              <a:rPr lang="en-US" dirty="0">
                <a:latin typeface="+mn-lt"/>
              </a:rPr>
              <a:t>        'TAC': ' Tyr  ', 'TAT': ' Tyr  ', 'TAA': '-', 'TAG': '-',</a:t>
            </a:r>
          </a:p>
          <a:p>
            <a:pPr marL="139700" lvl="0" indent="0">
              <a:buNone/>
            </a:pPr>
            <a:r>
              <a:rPr lang="en-US" dirty="0">
                <a:latin typeface="+mn-lt"/>
              </a:rPr>
              <a:t>        'TGC': ' </a:t>
            </a:r>
            <a:r>
              <a:rPr lang="en-US" dirty="0" err="1">
                <a:latin typeface="+mn-lt"/>
              </a:rPr>
              <a:t>Cys</a:t>
            </a:r>
            <a:r>
              <a:rPr lang="en-US" dirty="0">
                <a:latin typeface="+mn-lt"/>
              </a:rPr>
              <a:t> ', 'TGT': ' </a:t>
            </a:r>
            <a:r>
              <a:rPr lang="en-US" dirty="0" err="1">
                <a:latin typeface="+mn-lt"/>
              </a:rPr>
              <a:t>Cys</a:t>
            </a:r>
            <a:r>
              <a:rPr lang="en-US" dirty="0">
                <a:latin typeface="+mn-lt"/>
              </a:rPr>
              <a:t> ', 'TGA': '_', 'TGG': ' </a:t>
            </a:r>
            <a:r>
              <a:rPr lang="en-US" dirty="0" err="1">
                <a:latin typeface="+mn-lt"/>
              </a:rPr>
              <a:t>Trp</a:t>
            </a:r>
            <a:r>
              <a:rPr lang="en-US" dirty="0">
                <a:latin typeface="+mn-lt"/>
              </a:rPr>
              <a:t> ',</a:t>
            </a:r>
          </a:p>
          <a:p>
            <a:pPr marL="139700" lvl="0" indent="0">
              <a:buNone/>
            </a:pPr>
            <a:r>
              <a:rPr lang="en-US" dirty="0">
                <a:latin typeface="+mn-lt"/>
              </a:rPr>
              <a:t>    }</a:t>
            </a:r>
          </a:p>
          <a:p>
            <a:pPr marL="139700" lvl="0" indent="0">
              <a:buNone/>
            </a:pPr>
            <a:endParaRPr dirty="0">
              <a:latin typeface="+mn-lt"/>
            </a:endParaRPr>
          </a:p>
        </p:txBody>
      </p:sp>
      <p:pic>
        <p:nvPicPr>
          <p:cNvPr id="424" name="Google Shape;424;p39"/>
          <p:cNvPicPr preferRelativeResize="0"/>
          <p:nvPr/>
        </p:nvPicPr>
        <p:blipFill>
          <a:blip r:embed="rId3">
            <a:alphaModFix/>
          </a:blip>
          <a:stretch>
            <a:fillRect/>
          </a:stretch>
        </p:blipFill>
        <p:spPr>
          <a:xfrm rot="-1721052">
            <a:off x="5060112" y="249555"/>
            <a:ext cx="6070062" cy="4461397"/>
          </a:xfrm>
          <a:prstGeom prst="rect">
            <a:avLst/>
          </a:prstGeom>
          <a:noFill/>
          <a:ln>
            <a:noFill/>
          </a:ln>
        </p:spPr>
      </p:pic>
    </p:spTree>
    <p:extLst>
      <p:ext uri="{BB962C8B-B14F-4D97-AF65-F5344CB8AC3E}">
        <p14:creationId xmlns:p14="http://schemas.microsoft.com/office/powerpoint/2010/main" val="291924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9"/>
          <p:cNvSpPr txBox="1">
            <a:spLocks noGrp="1"/>
          </p:cNvSpPr>
          <p:nvPr>
            <p:ph type="body" idx="1"/>
          </p:nvPr>
        </p:nvSpPr>
        <p:spPr>
          <a:xfrm>
            <a:off x="685800" y="514350"/>
            <a:ext cx="5638800" cy="3581400"/>
          </a:xfrm>
          <a:prstGeom prst="rect">
            <a:avLst/>
          </a:prstGeom>
        </p:spPr>
        <p:txBody>
          <a:bodyPr spcFirstLastPara="1" wrap="square" lIns="91425" tIns="91425" rIns="91425" bIns="91425" anchor="t" anchorCtr="0">
            <a:noAutofit/>
          </a:bodyPr>
          <a:lstStyle/>
          <a:p>
            <a:pPr marL="139700" lvl="0" indent="0">
              <a:buNone/>
            </a:pPr>
            <a:r>
              <a:rPr lang="en-US" b="1" dirty="0">
                <a:solidFill>
                  <a:srgbClr val="FFC000"/>
                </a:solidFill>
                <a:effectLst>
                  <a:outerShdw blurRad="38100" dist="38100" dir="2700000" algn="tl">
                    <a:srgbClr val="000000">
                      <a:alpha val="43137"/>
                    </a:srgbClr>
                  </a:outerShdw>
                </a:effectLst>
                <a:latin typeface="+mn-lt"/>
              </a:rPr>
              <a:t>#--- Translation function cont. ---</a:t>
            </a:r>
          </a:p>
          <a:p>
            <a:pPr marL="139700" lvl="0" indent="0">
              <a:buNone/>
            </a:pPr>
            <a:endParaRPr lang="en-US" b="1" dirty="0">
              <a:solidFill>
                <a:srgbClr val="FFC000"/>
              </a:solidFill>
              <a:effectLst>
                <a:outerShdw blurRad="38100" dist="38100" dir="2700000" algn="tl">
                  <a:srgbClr val="000000">
                    <a:alpha val="43137"/>
                  </a:srgbClr>
                </a:outerShdw>
              </a:effectLst>
              <a:latin typeface="+mn-lt"/>
            </a:endParaRPr>
          </a:p>
          <a:p>
            <a:pPr marL="139700" lvl="0" indent="0">
              <a:buNone/>
            </a:pPr>
            <a:r>
              <a:rPr lang="en-US" dirty="0">
                <a:latin typeface="+mn-lt"/>
              </a:rPr>
              <a:t>protein = "“</a:t>
            </a:r>
          </a:p>
          <a:p>
            <a:pPr marL="139700" lvl="0" indent="0">
              <a:buNone/>
            </a:pPr>
            <a:endParaRPr lang="en-US" dirty="0">
              <a:latin typeface="+mn-lt"/>
            </a:endParaRPr>
          </a:p>
          <a:p>
            <a:pPr marL="139700" lvl="0" indent="0">
              <a:buNone/>
            </a:pPr>
            <a:r>
              <a:rPr lang="en-US" dirty="0">
                <a:latin typeface="+mn-lt"/>
              </a:rPr>
              <a:t>    if </a:t>
            </a:r>
            <a:r>
              <a:rPr lang="en-US" dirty="0" err="1">
                <a:latin typeface="+mn-lt"/>
              </a:rPr>
              <a:t>len</a:t>
            </a:r>
            <a:r>
              <a:rPr lang="en-US" dirty="0">
                <a:latin typeface="+mn-lt"/>
              </a:rPr>
              <a:t>(</a:t>
            </a:r>
            <a:r>
              <a:rPr lang="en-US" dirty="0" err="1">
                <a:latin typeface="+mn-lt"/>
              </a:rPr>
              <a:t>seq</a:t>
            </a:r>
            <a:r>
              <a:rPr lang="en-US" dirty="0">
                <a:latin typeface="+mn-lt"/>
              </a:rPr>
              <a:t>) % 3 == 0:</a:t>
            </a:r>
          </a:p>
          <a:p>
            <a:pPr marL="139700" lvl="0" indent="0">
              <a:buNone/>
            </a:pPr>
            <a:endParaRPr lang="en-US" dirty="0">
              <a:latin typeface="+mn-lt"/>
            </a:endParaRPr>
          </a:p>
          <a:p>
            <a:pPr marL="139700" lvl="0" indent="0">
              <a:buNone/>
            </a:pPr>
            <a:r>
              <a:rPr lang="en-US" dirty="0">
                <a:latin typeface="+mn-lt"/>
              </a:rPr>
              <a:t>        for </a:t>
            </a:r>
            <a:r>
              <a:rPr lang="en-US" dirty="0" err="1">
                <a:latin typeface="+mn-lt"/>
              </a:rPr>
              <a:t>i</a:t>
            </a:r>
            <a:r>
              <a:rPr lang="en-US" dirty="0">
                <a:latin typeface="+mn-lt"/>
              </a:rPr>
              <a:t> in range(0, </a:t>
            </a:r>
            <a:r>
              <a:rPr lang="en-US" dirty="0" err="1">
                <a:latin typeface="+mn-lt"/>
              </a:rPr>
              <a:t>len</a:t>
            </a:r>
            <a:r>
              <a:rPr lang="en-US" dirty="0">
                <a:latin typeface="+mn-lt"/>
              </a:rPr>
              <a:t>(</a:t>
            </a:r>
            <a:r>
              <a:rPr lang="en-US" dirty="0" err="1">
                <a:latin typeface="+mn-lt"/>
              </a:rPr>
              <a:t>seq</a:t>
            </a:r>
            <a:r>
              <a:rPr lang="en-US" dirty="0">
                <a:latin typeface="+mn-lt"/>
              </a:rPr>
              <a:t>), 3):</a:t>
            </a:r>
          </a:p>
          <a:p>
            <a:pPr marL="139700" lvl="0" indent="0">
              <a:buNone/>
            </a:pPr>
            <a:endParaRPr lang="en-US" dirty="0">
              <a:latin typeface="+mn-lt"/>
            </a:endParaRPr>
          </a:p>
          <a:p>
            <a:pPr marL="139700" lvl="0" indent="0">
              <a:buNone/>
            </a:pPr>
            <a:r>
              <a:rPr lang="en-US" dirty="0">
                <a:latin typeface="+mn-lt"/>
              </a:rPr>
              <a:t>            codon = </a:t>
            </a:r>
            <a:r>
              <a:rPr lang="en-US" dirty="0" err="1">
                <a:latin typeface="+mn-lt"/>
              </a:rPr>
              <a:t>seq</a:t>
            </a:r>
            <a:r>
              <a:rPr lang="en-US" dirty="0">
                <a:latin typeface="+mn-lt"/>
              </a:rPr>
              <a:t>[</a:t>
            </a:r>
            <a:r>
              <a:rPr lang="en-US" dirty="0" err="1">
                <a:latin typeface="+mn-lt"/>
              </a:rPr>
              <a:t>i:i</a:t>
            </a:r>
            <a:r>
              <a:rPr lang="en-US" dirty="0">
                <a:latin typeface="+mn-lt"/>
              </a:rPr>
              <a:t> + 3]</a:t>
            </a:r>
          </a:p>
          <a:p>
            <a:pPr marL="139700" lvl="0" indent="0">
              <a:buNone/>
            </a:pPr>
            <a:r>
              <a:rPr lang="en-US" dirty="0">
                <a:latin typeface="+mn-lt"/>
              </a:rPr>
              <a:t>            protein += table[codon]</a:t>
            </a:r>
          </a:p>
          <a:p>
            <a:pPr marL="139700" lvl="0" indent="0">
              <a:buNone/>
            </a:pPr>
            <a:endParaRPr lang="en-US" dirty="0">
              <a:latin typeface="+mn-lt"/>
            </a:endParaRPr>
          </a:p>
          <a:p>
            <a:pPr marL="139700" lvl="0" indent="0">
              <a:buNone/>
            </a:pPr>
            <a:r>
              <a:rPr lang="en-US" dirty="0">
                <a:latin typeface="+mn-lt"/>
              </a:rPr>
              <a:t>        return protein</a:t>
            </a:r>
          </a:p>
          <a:p>
            <a:pPr marL="139700" lvl="0" indent="0">
              <a:buNone/>
            </a:pPr>
            <a:endParaRPr dirty="0">
              <a:latin typeface="+mn-lt"/>
            </a:endParaRPr>
          </a:p>
        </p:txBody>
      </p:sp>
      <p:pic>
        <p:nvPicPr>
          <p:cNvPr id="424" name="Google Shape;424;p39"/>
          <p:cNvPicPr preferRelativeResize="0"/>
          <p:nvPr/>
        </p:nvPicPr>
        <p:blipFill>
          <a:blip r:embed="rId3">
            <a:alphaModFix/>
          </a:blip>
          <a:stretch>
            <a:fillRect/>
          </a:stretch>
        </p:blipFill>
        <p:spPr>
          <a:xfrm rot="-1721052">
            <a:off x="5060112" y="249555"/>
            <a:ext cx="6070062" cy="4461397"/>
          </a:xfrm>
          <a:prstGeom prst="rect">
            <a:avLst/>
          </a:prstGeom>
          <a:noFill/>
          <a:ln>
            <a:noFill/>
          </a:ln>
        </p:spPr>
      </p:pic>
    </p:spTree>
    <p:extLst>
      <p:ext uri="{BB962C8B-B14F-4D97-AF65-F5344CB8AC3E}">
        <p14:creationId xmlns:p14="http://schemas.microsoft.com/office/powerpoint/2010/main" val="2876808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9"/>
          <p:cNvSpPr txBox="1">
            <a:spLocks noGrp="1"/>
          </p:cNvSpPr>
          <p:nvPr>
            <p:ph type="body" idx="1"/>
          </p:nvPr>
        </p:nvSpPr>
        <p:spPr>
          <a:xfrm>
            <a:off x="685800" y="514350"/>
            <a:ext cx="5638800" cy="3581400"/>
          </a:xfrm>
          <a:prstGeom prst="rect">
            <a:avLst/>
          </a:prstGeom>
        </p:spPr>
        <p:txBody>
          <a:bodyPr spcFirstLastPara="1" wrap="square" lIns="91425" tIns="91425" rIns="91425" bIns="91425" anchor="t" anchorCtr="0">
            <a:noAutofit/>
          </a:bodyPr>
          <a:lstStyle/>
          <a:p>
            <a:pPr marL="139700" lvl="0" indent="0">
              <a:buNone/>
            </a:pPr>
            <a:r>
              <a:rPr lang="en-US" b="1" dirty="0">
                <a:solidFill>
                  <a:srgbClr val="FFC000"/>
                </a:solidFill>
                <a:effectLst>
                  <a:outerShdw blurRad="38100" dist="38100" dir="2700000" algn="tl">
                    <a:srgbClr val="000000">
                      <a:alpha val="43137"/>
                    </a:srgbClr>
                  </a:outerShdw>
                </a:effectLst>
                <a:latin typeface="+mn-lt"/>
              </a:rPr>
              <a:t>#--- Write protein  sequences in protein file ---</a:t>
            </a:r>
          </a:p>
          <a:p>
            <a:pPr marL="139700" lvl="0" indent="0">
              <a:buNone/>
            </a:pPr>
            <a:endParaRPr lang="en-US" b="1" dirty="0">
              <a:solidFill>
                <a:srgbClr val="FFC000"/>
              </a:solidFill>
              <a:effectLst>
                <a:outerShdw blurRad="38100" dist="38100" dir="2700000" algn="tl">
                  <a:srgbClr val="000000">
                    <a:alpha val="43137"/>
                  </a:srgbClr>
                </a:outerShdw>
              </a:effectLst>
              <a:latin typeface="+mn-lt"/>
            </a:endParaRPr>
          </a:p>
          <a:p>
            <a:pPr marL="139700" lvl="0" indent="0">
              <a:buNone/>
            </a:pPr>
            <a:endParaRPr lang="en-US" dirty="0">
              <a:latin typeface="+mn-lt"/>
            </a:endParaRPr>
          </a:p>
          <a:p>
            <a:pPr marL="139700" lvl="0" indent="0">
              <a:buNone/>
            </a:pPr>
            <a:r>
              <a:rPr lang="en-US" dirty="0" err="1">
                <a:latin typeface="+mn-lt"/>
              </a:rPr>
              <a:t>seq_protein</a:t>
            </a:r>
            <a:r>
              <a:rPr lang="en-US" dirty="0">
                <a:latin typeface="+mn-lt"/>
              </a:rPr>
              <a:t> = translate(</a:t>
            </a:r>
            <a:r>
              <a:rPr lang="en-US" dirty="0" err="1">
                <a:latin typeface="+mn-lt"/>
              </a:rPr>
              <a:t>seq_DNA</a:t>
            </a:r>
            <a:r>
              <a:rPr lang="en-US" dirty="0">
                <a:latin typeface="+mn-lt"/>
              </a:rPr>
              <a:t>)</a:t>
            </a:r>
          </a:p>
          <a:p>
            <a:pPr marL="139700" lvl="0" indent="0">
              <a:buNone/>
            </a:pPr>
            <a:endParaRPr lang="en-US" dirty="0">
              <a:latin typeface="+mn-lt"/>
            </a:endParaRPr>
          </a:p>
          <a:p>
            <a:pPr marL="139700" lvl="0" indent="0">
              <a:buNone/>
            </a:pPr>
            <a:r>
              <a:rPr lang="en-US" dirty="0" err="1">
                <a:latin typeface="+mn-lt"/>
              </a:rPr>
              <a:t>protein_file.write</a:t>
            </a:r>
            <a:r>
              <a:rPr lang="en-US" dirty="0">
                <a:latin typeface="+mn-lt"/>
              </a:rPr>
              <a:t>(</a:t>
            </a:r>
            <a:r>
              <a:rPr lang="en-US" dirty="0" err="1">
                <a:latin typeface="+mn-lt"/>
              </a:rPr>
              <a:t>seq_protein</a:t>
            </a:r>
            <a:r>
              <a:rPr lang="en-US" dirty="0">
                <a:latin typeface="+mn-lt"/>
              </a:rPr>
              <a:t>)</a:t>
            </a:r>
          </a:p>
          <a:p>
            <a:pPr marL="139700" lvl="0" indent="0">
              <a:buNone/>
            </a:pPr>
            <a:endParaRPr lang="en-US" dirty="0">
              <a:latin typeface="+mn-lt"/>
            </a:endParaRPr>
          </a:p>
          <a:p>
            <a:pPr marL="139700" indent="0">
              <a:buNone/>
            </a:pPr>
            <a:r>
              <a:rPr lang="en-US" b="1" dirty="0">
                <a:solidFill>
                  <a:srgbClr val="FFC000"/>
                </a:solidFill>
                <a:effectLst>
                  <a:outerShdw blurRad="38100" dist="38100" dir="2700000" algn="tl">
                    <a:srgbClr val="000000">
                      <a:alpha val="43137"/>
                    </a:srgbClr>
                  </a:outerShdw>
                </a:effectLst>
              </a:rPr>
              <a:t>#--- Close all file ---</a:t>
            </a:r>
          </a:p>
          <a:p>
            <a:pPr marL="139700" lvl="0" indent="0">
              <a:buNone/>
            </a:pPr>
            <a:endParaRPr lang="en-US" dirty="0">
              <a:latin typeface="+mn-lt"/>
            </a:endParaRPr>
          </a:p>
          <a:p>
            <a:pPr marL="139700" lvl="0" indent="0">
              <a:buNone/>
            </a:pPr>
            <a:r>
              <a:rPr lang="en-US" dirty="0" err="1">
                <a:latin typeface="+mn-lt"/>
              </a:rPr>
              <a:t>mRNA_file.close</a:t>
            </a:r>
            <a:r>
              <a:rPr lang="en-US" dirty="0">
                <a:latin typeface="+mn-lt"/>
              </a:rPr>
              <a:t>()</a:t>
            </a:r>
          </a:p>
          <a:p>
            <a:pPr marL="139700" lvl="0" indent="0">
              <a:buNone/>
            </a:pPr>
            <a:r>
              <a:rPr lang="en-US" dirty="0" err="1">
                <a:latin typeface="+mn-lt"/>
              </a:rPr>
              <a:t>protein_file.close</a:t>
            </a:r>
            <a:r>
              <a:rPr lang="en-US" dirty="0">
                <a:latin typeface="+mn-lt"/>
              </a:rPr>
              <a:t>()</a:t>
            </a:r>
          </a:p>
          <a:p>
            <a:pPr marL="139700" lvl="0" indent="0">
              <a:buNone/>
            </a:pPr>
            <a:r>
              <a:rPr lang="en-US" dirty="0" err="1">
                <a:latin typeface="+mn-lt"/>
              </a:rPr>
              <a:t>dna_file.close</a:t>
            </a:r>
            <a:r>
              <a:rPr lang="en-US" dirty="0">
                <a:latin typeface="+mn-lt"/>
              </a:rPr>
              <a:t>()</a:t>
            </a:r>
          </a:p>
          <a:p>
            <a:pPr marL="139700" lvl="0" indent="0">
              <a:buNone/>
            </a:pPr>
            <a:endParaRPr lang="en-US" dirty="0">
              <a:latin typeface="+mn-lt"/>
            </a:endParaRPr>
          </a:p>
          <a:p>
            <a:pPr marL="139700" indent="0">
              <a:buNone/>
            </a:pPr>
            <a:r>
              <a:rPr lang="en-US" b="1" dirty="0">
                <a:solidFill>
                  <a:srgbClr val="FFC000"/>
                </a:solidFill>
                <a:effectLst>
                  <a:outerShdw blurRad="38100" dist="38100" dir="2700000" algn="tl">
                    <a:srgbClr val="000000">
                      <a:alpha val="43137"/>
                    </a:srgbClr>
                  </a:outerShdw>
                </a:effectLst>
              </a:rPr>
              <a:t>#--- End of project ---</a:t>
            </a:r>
          </a:p>
          <a:p>
            <a:pPr marL="139700" lvl="0" indent="0">
              <a:buNone/>
            </a:pPr>
            <a:endParaRPr dirty="0">
              <a:latin typeface="+mn-lt"/>
            </a:endParaRPr>
          </a:p>
        </p:txBody>
      </p:sp>
      <p:pic>
        <p:nvPicPr>
          <p:cNvPr id="424" name="Google Shape;424;p39"/>
          <p:cNvPicPr preferRelativeResize="0"/>
          <p:nvPr/>
        </p:nvPicPr>
        <p:blipFill>
          <a:blip r:embed="rId3">
            <a:alphaModFix/>
          </a:blip>
          <a:stretch>
            <a:fillRect/>
          </a:stretch>
        </p:blipFill>
        <p:spPr>
          <a:xfrm rot="-1721052">
            <a:off x="5060112" y="249555"/>
            <a:ext cx="6070062" cy="4461397"/>
          </a:xfrm>
          <a:prstGeom prst="rect">
            <a:avLst/>
          </a:prstGeom>
          <a:noFill/>
          <a:ln>
            <a:noFill/>
          </a:ln>
        </p:spPr>
      </p:pic>
    </p:spTree>
    <p:extLst>
      <p:ext uri="{BB962C8B-B14F-4D97-AF65-F5344CB8AC3E}">
        <p14:creationId xmlns:p14="http://schemas.microsoft.com/office/powerpoint/2010/main" val="2329790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In programming, DNA is the input and we will make some process on it and generate the protein (output).</a:t>
            </a:r>
          </a:p>
          <a:p>
            <a:endParaRPr lang="en-US" dirty="0"/>
          </a:p>
          <a:p>
            <a:endParaRPr lang="en-US" dirty="0"/>
          </a:p>
          <a:p>
            <a:endParaRPr lang="en-US" dirty="0"/>
          </a:p>
          <a:p>
            <a:endParaRPr lang="en-US" dirty="0"/>
          </a:p>
          <a:p>
            <a:endParaRPr lang="en-US" dirty="0"/>
          </a:p>
          <a:p>
            <a:pPr marL="139700" indent="0">
              <a:buNone/>
            </a:pPr>
            <a:r>
              <a:rPr lang="en-US" dirty="0"/>
              <a:t>       DNA                             process                          Protein</a:t>
            </a:r>
          </a:p>
        </p:txBody>
      </p:sp>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latin typeface="+mn-lt"/>
              </a:rPr>
              <a:t>Introduction</a:t>
            </a:r>
          </a:p>
        </p:txBody>
      </p:sp>
      <p:sp>
        <p:nvSpPr>
          <p:cNvPr id="4" name="Rectangle 3"/>
          <p:cNvSpPr/>
          <p:nvPr/>
        </p:nvSpPr>
        <p:spPr>
          <a:xfrm>
            <a:off x="2362200" y="2800350"/>
            <a:ext cx="2057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828800" y="3257550"/>
            <a:ext cx="533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419600" y="3251395"/>
            <a:ext cx="450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9002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9"/>
          <p:cNvSpPr txBox="1">
            <a:spLocks noGrp="1"/>
          </p:cNvSpPr>
          <p:nvPr>
            <p:ph type="body" idx="1"/>
          </p:nvPr>
        </p:nvSpPr>
        <p:spPr>
          <a:xfrm>
            <a:off x="685800" y="133350"/>
            <a:ext cx="5638800" cy="3962400"/>
          </a:xfrm>
          <a:prstGeom prst="rect">
            <a:avLst/>
          </a:prstGeom>
        </p:spPr>
        <p:txBody>
          <a:bodyPr spcFirstLastPara="1" wrap="square" lIns="91425" tIns="91425" rIns="91425" bIns="91425" anchor="t" anchorCtr="0">
            <a:noAutofit/>
          </a:bodyPr>
          <a:lstStyle/>
          <a:p>
            <a:pPr marL="139700" lvl="0" indent="0">
              <a:buNone/>
            </a:pPr>
            <a:r>
              <a:rPr lang="en-US" sz="2400" b="1" dirty="0">
                <a:solidFill>
                  <a:srgbClr val="FFC000"/>
                </a:solidFill>
                <a:effectLst>
                  <a:outerShdw blurRad="38100" dist="38100" dir="2700000" algn="tl">
                    <a:srgbClr val="000000">
                      <a:alpha val="43137"/>
                    </a:srgbClr>
                  </a:outerShdw>
                </a:effectLst>
                <a:latin typeface="+mn-lt"/>
              </a:rPr>
              <a:t>Team member</a:t>
            </a:r>
            <a:endParaRPr sz="2400" b="1" dirty="0">
              <a:solidFill>
                <a:srgbClr val="FFC000"/>
              </a:solidFill>
              <a:effectLst>
                <a:outerShdw blurRad="38100" dist="38100" dir="2700000" algn="tl">
                  <a:srgbClr val="000000">
                    <a:alpha val="43137"/>
                  </a:srgbClr>
                </a:outerShdw>
              </a:effectLst>
              <a:latin typeface="+mn-lt"/>
            </a:endParaRPr>
          </a:p>
        </p:txBody>
      </p:sp>
      <p:pic>
        <p:nvPicPr>
          <p:cNvPr id="424" name="Google Shape;424;p39"/>
          <p:cNvPicPr preferRelativeResize="0"/>
          <p:nvPr/>
        </p:nvPicPr>
        <p:blipFill>
          <a:blip r:embed="rId3">
            <a:alphaModFix/>
          </a:blip>
          <a:stretch>
            <a:fillRect/>
          </a:stretch>
        </p:blipFill>
        <p:spPr>
          <a:xfrm rot="-1721052">
            <a:off x="5060112" y="249555"/>
            <a:ext cx="6070062" cy="4461397"/>
          </a:xfrm>
          <a:prstGeom prst="rect">
            <a:avLst/>
          </a:prstGeom>
          <a:noFill/>
          <a:ln>
            <a:noFill/>
          </a:ln>
        </p:spPr>
      </p:pic>
      <p:graphicFrame>
        <p:nvGraphicFramePr>
          <p:cNvPr id="3" name="Table 2"/>
          <p:cNvGraphicFramePr>
            <a:graphicFrameLocks noGrp="1"/>
          </p:cNvGraphicFramePr>
          <p:nvPr>
            <p:extLst>
              <p:ext uri="{D42A27DB-BD31-4B8C-83A1-F6EECF244321}">
                <p14:modId xmlns:p14="http://schemas.microsoft.com/office/powerpoint/2010/main" val="621600529"/>
              </p:ext>
            </p:extLst>
          </p:nvPr>
        </p:nvGraphicFramePr>
        <p:xfrm>
          <a:off x="228600" y="1263593"/>
          <a:ext cx="7315200" cy="2433320"/>
        </p:xfrm>
        <a:graphic>
          <a:graphicData uri="http://schemas.openxmlformats.org/drawingml/2006/table">
            <a:tbl>
              <a:tblPr firstRow="1" bandRow="1">
                <a:tableStyleId>{323F6714-7312-4CB2-8AB7-B5D246914DCD}</a:tableStyleId>
              </a:tblPr>
              <a:tblGrid>
                <a:gridCol w="3645218">
                  <a:extLst>
                    <a:ext uri="{9D8B030D-6E8A-4147-A177-3AD203B41FA5}">
                      <a16:colId xmlns:a16="http://schemas.microsoft.com/office/drawing/2014/main" val="20000"/>
                    </a:ext>
                  </a:extLst>
                </a:gridCol>
                <a:gridCol w="3669982">
                  <a:extLst>
                    <a:ext uri="{9D8B030D-6E8A-4147-A177-3AD203B41FA5}">
                      <a16:colId xmlns:a16="http://schemas.microsoft.com/office/drawing/2014/main" val="20001"/>
                    </a:ext>
                  </a:extLst>
                </a:gridCol>
              </a:tblGrid>
              <a:tr h="370840">
                <a:tc>
                  <a:txBody>
                    <a:bodyPr/>
                    <a:lstStyle/>
                    <a:p>
                      <a:pPr algn="ctr"/>
                      <a:r>
                        <a:rPr lang="en-US" sz="1800" b="1" dirty="0">
                          <a:solidFill>
                            <a:schemeClr val="bg1"/>
                          </a:solidFill>
                          <a:effectLst>
                            <a:outerShdw blurRad="38100" dist="38100" dir="2700000" algn="tl">
                              <a:srgbClr val="000000">
                                <a:alpha val="43137"/>
                              </a:srgbClr>
                            </a:outerShdw>
                          </a:effectLst>
                        </a:rPr>
                        <a:t>Name</a:t>
                      </a:r>
                    </a:p>
                  </a:txBody>
                  <a:tcPr/>
                </a:tc>
                <a:tc>
                  <a:txBody>
                    <a:bodyPr/>
                    <a:lstStyle/>
                    <a:p>
                      <a:pPr algn="ctr"/>
                      <a:r>
                        <a:rPr lang="en-US" sz="1800" b="1" dirty="0">
                          <a:solidFill>
                            <a:schemeClr val="bg1"/>
                          </a:solidFill>
                          <a:effectLst>
                            <a:outerShdw blurRad="38100" dist="38100" dir="2700000" algn="tl">
                              <a:srgbClr val="000000">
                                <a:alpha val="43137"/>
                              </a:srgbClr>
                            </a:outerShdw>
                          </a:effectLst>
                        </a:rPr>
                        <a:t>Role</a:t>
                      </a:r>
                    </a:p>
                  </a:txBody>
                  <a:tcPr/>
                </a:tc>
                <a:extLst>
                  <a:ext uri="{0D108BD9-81ED-4DB2-BD59-A6C34878D82A}">
                    <a16:rowId xmlns:a16="http://schemas.microsoft.com/office/drawing/2014/main" val="10000"/>
                  </a:ext>
                </a:extLst>
              </a:tr>
              <a:tr h="370840">
                <a:tc>
                  <a:txBody>
                    <a:bodyPr/>
                    <a:lstStyle/>
                    <a:p>
                      <a:r>
                        <a:rPr lang="en-US" sz="1600" dirty="0">
                          <a:solidFill>
                            <a:schemeClr val="bg1"/>
                          </a:solidFill>
                        </a:rPr>
                        <a:t>Abdel-</a:t>
                      </a:r>
                      <a:r>
                        <a:rPr lang="en-US" sz="1600" dirty="0" err="1">
                          <a:solidFill>
                            <a:schemeClr val="bg1"/>
                          </a:solidFill>
                        </a:rPr>
                        <a:t>wahab</a:t>
                      </a:r>
                      <a:r>
                        <a:rPr lang="en-US" sz="1600" baseline="0" dirty="0">
                          <a:solidFill>
                            <a:schemeClr val="bg1"/>
                          </a:solidFill>
                        </a:rPr>
                        <a:t> Mohamed </a:t>
                      </a:r>
                      <a:r>
                        <a:rPr lang="en-US" sz="1600" baseline="0" dirty="0" err="1">
                          <a:solidFill>
                            <a:schemeClr val="bg1"/>
                          </a:solidFill>
                        </a:rPr>
                        <a:t>Abdo</a:t>
                      </a:r>
                      <a:r>
                        <a:rPr lang="en-US" sz="1600" baseline="0" dirty="0">
                          <a:solidFill>
                            <a:schemeClr val="bg1"/>
                          </a:solidFill>
                        </a:rPr>
                        <a:t> </a:t>
                      </a:r>
                      <a:r>
                        <a:rPr lang="en-US" sz="1600" baseline="0" dirty="0" err="1">
                          <a:solidFill>
                            <a:schemeClr val="bg1"/>
                          </a:solidFill>
                        </a:rPr>
                        <a:t>Basiony</a:t>
                      </a:r>
                      <a:endParaRPr lang="en-US" sz="1600" dirty="0">
                        <a:solidFill>
                          <a:schemeClr val="bg1"/>
                        </a:solidFill>
                      </a:endParaRPr>
                    </a:p>
                  </a:txBody>
                  <a:tcPr/>
                </a:tc>
                <a:tc>
                  <a:txBody>
                    <a:bodyPr/>
                    <a:lstStyle/>
                    <a:p>
                      <a:r>
                        <a:rPr lang="en-US" sz="1800" b="1" dirty="0">
                          <a:solidFill>
                            <a:srgbClr val="FFC000"/>
                          </a:solidFill>
                        </a:rPr>
                        <a:t>Practical</a:t>
                      </a:r>
                      <a:r>
                        <a:rPr lang="en-US" sz="1800" b="1" baseline="0" dirty="0">
                          <a:solidFill>
                            <a:srgbClr val="FFC000"/>
                          </a:solidFill>
                        </a:rPr>
                        <a:t> Project &amp; Introduction</a:t>
                      </a:r>
                      <a:endParaRPr lang="en-US" sz="1800" b="1" dirty="0">
                        <a:solidFill>
                          <a:srgbClr val="FFC000"/>
                        </a:solidFill>
                      </a:endParaRPr>
                    </a:p>
                  </a:txBody>
                  <a:tcPr/>
                </a:tc>
                <a:extLst>
                  <a:ext uri="{0D108BD9-81ED-4DB2-BD59-A6C34878D82A}">
                    <a16:rowId xmlns:a16="http://schemas.microsoft.com/office/drawing/2014/main" val="10001"/>
                  </a:ext>
                </a:extLst>
              </a:tr>
              <a:tr h="370840">
                <a:tc>
                  <a:txBody>
                    <a:bodyPr/>
                    <a:lstStyle/>
                    <a:p>
                      <a:r>
                        <a:rPr lang="en-US" sz="1600" dirty="0">
                          <a:solidFill>
                            <a:schemeClr val="bg1"/>
                          </a:solidFill>
                        </a:rPr>
                        <a:t>Ahmed</a:t>
                      </a:r>
                      <a:r>
                        <a:rPr lang="en-US" sz="1600" baseline="0" dirty="0">
                          <a:solidFill>
                            <a:schemeClr val="bg1"/>
                          </a:solidFill>
                        </a:rPr>
                        <a:t> Ibrahim Abdel-</a:t>
                      </a:r>
                      <a:r>
                        <a:rPr lang="en-US" sz="1600" baseline="0" dirty="0" err="1">
                          <a:solidFill>
                            <a:schemeClr val="bg1"/>
                          </a:solidFill>
                        </a:rPr>
                        <a:t>hafeez</a:t>
                      </a:r>
                      <a:r>
                        <a:rPr lang="en-US" sz="1600" baseline="0" dirty="0">
                          <a:solidFill>
                            <a:schemeClr val="bg1"/>
                          </a:solidFill>
                        </a:rPr>
                        <a:t> El-</a:t>
                      </a:r>
                      <a:r>
                        <a:rPr lang="en-US" sz="1600" baseline="0" dirty="0" err="1">
                          <a:solidFill>
                            <a:schemeClr val="bg1"/>
                          </a:solidFill>
                        </a:rPr>
                        <a:t>kholy</a:t>
                      </a:r>
                      <a:endParaRPr lang="en-US" sz="1600" dirty="0">
                        <a:solidFill>
                          <a:schemeClr val="bg1"/>
                        </a:solidFill>
                      </a:endParaRPr>
                    </a:p>
                  </a:txBody>
                  <a:tcPr/>
                </a:tc>
                <a:tc>
                  <a:txBody>
                    <a:bodyPr/>
                    <a:lstStyle/>
                    <a:p>
                      <a:r>
                        <a:rPr lang="en-US" sz="1800" b="1" dirty="0">
                          <a:solidFill>
                            <a:srgbClr val="FFC000"/>
                          </a:solidFill>
                        </a:rPr>
                        <a:t>Practical</a:t>
                      </a:r>
                      <a:r>
                        <a:rPr lang="en-US" sz="1800" b="1" baseline="0" dirty="0">
                          <a:solidFill>
                            <a:srgbClr val="FFC000"/>
                          </a:solidFill>
                        </a:rPr>
                        <a:t> Project &amp; Video</a:t>
                      </a:r>
                      <a:endParaRPr lang="en-US" sz="1800" b="1" dirty="0">
                        <a:solidFill>
                          <a:srgbClr val="FFC000"/>
                        </a:solidFill>
                      </a:endParaRPr>
                    </a:p>
                  </a:txBody>
                  <a:tcPr/>
                </a:tc>
                <a:extLst>
                  <a:ext uri="{0D108BD9-81ED-4DB2-BD59-A6C34878D82A}">
                    <a16:rowId xmlns:a16="http://schemas.microsoft.com/office/drawing/2014/main" val="10002"/>
                  </a:ext>
                </a:extLst>
              </a:tr>
              <a:tr h="370840">
                <a:tc>
                  <a:txBody>
                    <a:bodyPr/>
                    <a:lstStyle/>
                    <a:p>
                      <a:r>
                        <a:rPr lang="en-US" sz="1600" dirty="0" err="1">
                          <a:solidFill>
                            <a:schemeClr val="bg1"/>
                          </a:solidFill>
                        </a:rPr>
                        <a:t>Shaimaa</a:t>
                      </a:r>
                      <a:r>
                        <a:rPr lang="en-US" sz="1600" dirty="0">
                          <a:solidFill>
                            <a:schemeClr val="bg1"/>
                          </a:solidFill>
                        </a:rPr>
                        <a:t> </a:t>
                      </a:r>
                      <a:r>
                        <a:rPr lang="en-US" sz="1600" dirty="0" err="1">
                          <a:solidFill>
                            <a:schemeClr val="bg1"/>
                          </a:solidFill>
                        </a:rPr>
                        <a:t>Karam</a:t>
                      </a:r>
                      <a:r>
                        <a:rPr lang="en-US" sz="1600" dirty="0">
                          <a:solidFill>
                            <a:schemeClr val="bg1"/>
                          </a:solidFill>
                        </a:rPr>
                        <a:t> </a:t>
                      </a:r>
                      <a:r>
                        <a:rPr lang="en-US" sz="1600" dirty="0" err="1">
                          <a:solidFill>
                            <a:schemeClr val="bg1"/>
                          </a:solidFill>
                        </a:rPr>
                        <a:t>Mostafa</a:t>
                      </a:r>
                      <a:r>
                        <a:rPr lang="en-US" sz="1600" dirty="0">
                          <a:solidFill>
                            <a:schemeClr val="bg1"/>
                          </a:solidFill>
                        </a:rPr>
                        <a:t> Ali</a:t>
                      </a:r>
                    </a:p>
                  </a:txBody>
                  <a:tcPr/>
                </a:tc>
                <a:tc>
                  <a:txBody>
                    <a:bodyPr/>
                    <a:lstStyle/>
                    <a:p>
                      <a:r>
                        <a:rPr lang="en-US" sz="1800" b="1" i="0" u="none" strike="noStrike" cap="none" dirty="0">
                          <a:solidFill>
                            <a:srgbClr val="FFC000"/>
                          </a:solidFill>
                          <a:latin typeface="Arial"/>
                          <a:ea typeface="Arial"/>
                          <a:cs typeface="Arial"/>
                          <a:sym typeface="Arial"/>
                        </a:rPr>
                        <a:t>Transcription of DNA</a:t>
                      </a:r>
                      <a:endParaRPr lang="en-US" sz="1800" dirty="0">
                        <a:solidFill>
                          <a:schemeClr val="bg1"/>
                        </a:solidFill>
                      </a:endParaRPr>
                    </a:p>
                  </a:txBody>
                  <a:tcPr/>
                </a:tc>
                <a:extLst>
                  <a:ext uri="{0D108BD9-81ED-4DB2-BD59-A6C34878D82A}">
                    <a16:rowId xmlns:a16="http://schemas.microsoft.com/office/drawing/2014/main" val="10003"/>
                  </a:ext>
                </a:extLst>
              </a:tr>
              <a:tr h="370840">
                <a:tc>
                  <a:txBody>
                    <a:bodyPr/>
                    <a:lstStyle/>
                    <a:p>
                      <a:r>
                        <a:rPr lang="en-US" sz="1600" dirty="0">
                          <a:solidFill>
                            <a:schemeClr val="bg1"/>
                          </a:solidFill>
                        </a:rPr>
                        <a:t>Salma</a:t>
                      </a:r>
                      <a:r>
                        <a:rPr lang="en-US" sz="1600" baseline="0" dirty="0">
                          <a:solidFill>
                            <a:schemeClr val="bg1"/>
                          </a:solidFill>
                        </a:rPr>
                        <a:t> </a:t>
                      </a:r>
                      <a:r>
                        <a:rPr lang="en-US" sz="1600" baseline="0" dirty="0" err="1">
                          <a:solidFill>
                            <a:schemeClr val="bg1"/>
                          </a:solidFill>
                        </a:rPr>
                        <a:t>Magdy</a:t>
                      </a:r>
                      <a:r>
                        <a:rPr lang="en-US" sz="1600" baseline="0" dirty="0">
                          <a:solidFill>
                            <a:schemeClr val="bg1"/>
                          </a:solidFill>
                        </a:rPr>
                        <a:t> Mohamed Ahmed</a:t>
                      </a:r>
                      <a:endParaRPr lang="en-US" sz="1600"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i="0" u="none" strike="noStrike" cap="none" dirty="0">
                          <a:solidFill>
                            <a:srgbClr val="FFC000"/>
                          </a:solidFill>
                          <a:effectLst>
                            <a:outerShdw blurRad="38100" dist="38100" dir="2700000" algn="tl">
                              <a:srgbClr val="000000">
                                <a:alpha val="43137"/>
                              </a:srgbClr>
                            </a:outerShdw>
                          </a:effectLst>
                          <a:latin typeface="Arial"/>
                          <a:ea typeface="Arial"/>
                          <a:cs typeface="Arial"/>
                          <a:sym typeface="Arial"/>
                        </a:rPr>
                        <a:t>Translation </a:t>
                      </a:r>
                      <a:r>
                        <a:rPr lang="en-US" sz="1800" b="1" i="0" u="none" strike="noStrike" cap="none" dirty="0">
                          <a:solidFill>
                            <a:srgbClr val="FFC000"/>
                          </a:solidFill>
                          <a:latin typeface="Arial"/>
                          <a:ea typeface="Arial"/>
                          <a:cs typeface="Arial"/>
                          <a:sym typeface="Arial"/>
                        </a:rPr>
                        <a:t>of DNA</a:t>
                      </a:r>
                      <a:endParaRPr lang="en-US" sz="1800" dirty="0">
                        <a:solidFill>
                          <a:schemeClr val="bg1"/>
                        </a:solidFill>
                      </a:endParaRP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dirty="0">
                        <a:solidFill>
                          <a:schemeClr val="bg1"/>
                        </a:solidFill>
                      </a:endParaRPr>
                    </a:p>
                  </a:txBody>
                  <a:tcPr/>
                </a:tc>
                <a:extLst>
                  <a:ext uri="{0D108BD9-81ED-4DB2-BD59-A6C34878D82A}">
                    <a16:rowId xmlns:a16="http://schemas.microsoft.com/office/drawing/2014/main" val="10004"/>
                  </a:ext>
                </a:extLst>
              </a:tr>
              <a:tr h="370840">
                <a:tc>
                  <a:txBody>
                    <a:bodyPr/>
                    <a:lstStyle/>
                    <a:p>
                      <a:r>
                        <a:rPr lang="en-US" sz="1600" dirty="0" err="1">
                          <a:solidFill>
                            <a:schemeClr val="bg1"/>
                          </a:solidFill>
                        </a:rPr>
                        <a:t>Shrouk</a:t>
                      </a:r>
                      <a:r>
                        <a:rPr lang="en-US" sz="1600" baseline="0" dirty="0">
                          <a:solidFill>
                            <a:schemeClr val="bg1"/>
                          </a:solidFill>
                        </a:rPr>
                        <a:t> El-</a:t>
                      </a:r>
                      <a:r>
                        <a:rPr lang="en-US" sz="1600" baseline="0" dirty="0" err="1">
                          <a:solidFill>
                            <a:schemeClr val="bg1"/>
                          </a:solidFill>
                        </a:rPr>
                        <a:t>Sayed</a:t>
                      </a:r>
                      <a:r>
                        <a:rPr lang="en-US" sz="1600" baseline="0" dirty="0">
                          <a:solidFill>
                            <a:schemeClr val="bg1"/>
                          </a:solidFill>
                        </a:rPr>
                        <a:t> Ahmed </a:t>
                      </a:r>
                      <a:r>
                        <a:rPr lang="en-US" sz="1600" baseline="0" dirty="0" err="1">
                          <a:solidFill>
                            <a:schemeClr val="bg1"/>
                          </a:solidFill>
                        </a:rPr>
                        <a:t>Helal</a:t>
                      </a:r>
                      <a:endParaRPr lang="en-US" sz="1600" dirty="0">
                        <a:solidFill>
                          <a:schemeClr val="bg1"/>
                        </a:solidFill>
                      </a:endParaRPr>
                    </a:p>
                  </a:txBody>
                  <a:tcPr/>
                </a:tc>
                <a:tc>
                  <a:txBody>
                    <a:bodyPr/>
                    <a:lstStyle/>
                    <a:p>
                      <a:r>
                        <a:rPr lang="en-US" sz="1800" b="1" dirty="0">
                          <a:solidFill>
                            <a:srgbClr val="FFC000"/>
                          </a:solidFill>
                        </a:rPr>
                        <a:t>Protein</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77923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hlinkClick r:id="rId2"/>
              </a:rPr>
              <a:t>https://stackoverflow.com/questions/50031180/dna-to-rna-transcription-code-in-python-3-6-failing-acgtxxxcttaa-test</a:t>
            </a:r>
            <a:endParaRPr lang="en-US" dirty="0"/>
          </a:p>
          <a:p>
            <a:endParaRPr lang="en-US" dirty="0"/>
          </a:p>
          <a:p>
            <a:r>
              <a:rPr lang="en-US" dirty="0">
                <a:hlinkClick r:id="rId3"/>
              </a:rPr>
              <a:t>https://www.geeksforgeeks.org/dna-protein-python-3/</a:t>
            </a:r>
            <a:r>
              <a:rPr lang="en-US" dirty="0"/>
              <a:t> </a:t>
            </a:r>
          </a:p>
          <a:p>
            <a:endParaRPr lang="en-US" dirty="0"/>
          </a:p>
          <a:p>
            <a:endParaRPr lang="en-US" dirty="0"/>
          </a:p>
          <a:p>
            <a:r>
              <a:rPr lang="en-US" dirty="0">
                <a:hlinkClick r:id="rId4"/>
              </a:rPr>
              <a:t>(PDF) Transcription and translation (researchgate.net)</a:t>
            </a:r>
            <a:endParaRPr lang="en-US" dirty="0"/>
          </a:p>
        </p:txBody>
      </p:sp>
      <p:sp>
        <p:nvSpPr>
          <p:cNvPr id="3" name="Title 2"/>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3707567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590550"/>
            <a:ext cx="8520600" cy="2052600"/>
          </a:xfrm>
        </p:spPr>
        <p:txBody>
          <a:bodyPr/>
          <a:lstStyle/>
          <a:p>
            <a:r>
              <a:rPr lang="en-US" dirty="0"/>
              <a:t>Thank You </a:t>
            </a:r>
          </a:p>
        </p:txBody>
      </p:sp>
      <p:sp>
        <p:nvSpPr>
          <p:cNvPr id="3" name="Subtitle 2"/>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90706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86"/>
        <p:cNvGrpSpPr/>
        <p:nvPr/>
      </p:nvGrpSpPr>
      <p:grpSpPr>
        <a:xfrm>
          <a:off x="0" y="0"/>
          <a:ext cx="0" cy="0"/>
          <a:chOff x="0" y="0"/>
          <a:chExt cx="0" cy="0"/>
        </a:xfrm>
      </p:grpSpPr>
      <p:sp>
        <p:nvSpPr>
          <p:cNvPr id="4788" name="Google Shape;4788;p49"/>
          <p:cNvSpPr txBox="1">
            <a:spLocks noGrp="1"/>
          </p:cNvSpPr>
          <p:nvPr>
            <p:ph type="body" idx="1"/>
          </p:nvPr>
        </p:nvSpPr>
        <p:spPr>
          <a:xfrm>
            <a:off x="2209800" y="2114550"/>
            <a:ext cx="46224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4800" dirty="0">
                <a:latin typeface="+mn-lt"/>
              </a:rPr>
              <a:t>Transcription</a:t>
            </a:r>
            <a:endParaRPr sz="4800" dirty="0">
              <a:latin typeface="+mn-lt"/>
            </a:endParaRPr>
          </a:p>
        </p:txBody>
      </p:sp>
    </p:spTree>
    <p:extLst>
      <p:ext uri="{BB962C8B-B14F-4D97-AF65-F5344CB8AC3E}">
        <p14:creationId xmlns:p14="http://schemas.microsoft.com/office/powerpoint/2010/main" val="383451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8" name="Google Shape;208;p31"/>
          <p:cNvSpPr txBox="1">
            <a:spLocks noGrp="1"/>
          </p:cNvSpPr>
          <p:nvPr>
            <p:ph type="title"/>
          </p:nvPr>
        </p:nvSpPr>
        <p:spPr>
          <a:xfrm>
            <a:off x="685800" y="133350"/>
            <a:ext cx="8076600" cy="572700"/>
          </a:xfrm>
          <a:prstGeom prst="rect">
            <a:avLst/>
          </a:prstGeom>
        </p:spPr>
        <p:txBody>
          <a:bodyPr spcFirstLastPara="1" wrap="square" lIns="91425" tIns="91425" rIns="91425" bIns="91425" anchor="t" anchorCtr="0">
            <a:noAutofit/>
          </a:bodyPr>
          <a:lstStyle/>
          <a:p>
            <a:r>
              <a:rPr lang="en-US" b="1" i="1" dirty="0">
                <a:solidFill>
                  <a:schemeClr val="bg1"/>
                </a:solidFill>
                <a:effectLst>
                  <a:outerShdw blurRad="38100" dist="38100" dir="2700000" algn="tl">
                    <a:srgbClr val="000000">
                      <a:alpha val="43137"/>
                    </a:srgbClr>
                  </a:outerShdw>
                </a:effectLst>
                <a:latin typeface="+mj-lt"/>
              </a:rPr>
              <a:t>What  is Transcription of DNA ??</a:t>
            </a:r>
            <a:br>
              <a:rPr lang="en-US" b="1" dirty="0">
                <a:solidFill>
                  <a:schemeClr val="bg1"/>
                </a:solidFill>
                <a:effectLst>
                  <a:outerShdw blurRad="38100" dist="38100" dir="2700000" algn="tl">
                    <a:srgbClr val="000000">
                      <a:alpha val="43137"/>
                    </a:srgbClr>
                  </a:outerShdw>
                </a:effectLst>
                <a:latin typeface="+mj-lt"/>
              </a:rPr>
            </a:br>
            <a:endParaRPr b="1" dirty="0">
              <a:solidFill>
                <a:schemeClr val="bg1"/>
              </a:solidFill>
              <a:effectLst>
                <a:outerShdw blurRad="38100" dist="38100" dir="2700000" algn="tl">
                  <a:srgbClr val="000000">
                    <a:alpha val="43137"/>
                  </a:srgbClr>
                </a:outerShdw>
              </a:effectLst>
              <a:latin typeface="+mj-lt"/>
            </a:endParaRPr>
          </a:p>
        </p:txBody>
      </p:sp>
      <p:sp>
        <p:nvSpPr>
          <p:cNvPr id="207" name="Google Shape;207;p31"/>
          <p:cNvSpPr txBox="1">
            <a:spLocks noGrp="1"/>
          </p:cNvSpPr>
          <p:nvPr>
            <p:ph type="body" idx="1"/>
          </p:nvPr>
        </p:nvSpPr>
        <p:spPr>
          <a:xfrm>
            <a:off x="838200" y="971550"/>
            <a:ext cx="7473925" cy="3654301"/>
          </a:xfrm>
          <a:prstGeom prst="rect">
            <a:avLst/>
          </a:prstGeom>
          <a:solidFill>
            <a:schemeClr val="accent2"/>
          </a:solidFill>
          <a:ln w="34925">
            <a:noFill/>
          </a:ln>
          <a:effectLst>
            <a:outerShdw blurRad="44450" dist="27940" dir="5400000" algn="ctr">
              <a:srgbClr val="000000">
                <a:alpha val="32000"/>
              </a:srgbClr>
            </a:outerShdw>
            <a:softEdge rad="31750"/>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p>
            <a:pPr marL="146050" lvl="0" indent="0">
              <a:lnSpc>
                <a:spcPct val="150000"/>
              </a:lnSpc>
              <a:buNone/>
            </a:pPr>
            <a:r>
              <a:rPr lang="en-US" dirty="0">
                <a:latin typeface="+mn-lt"/>
              </a:rPr>
              <a:t>- Hey Every Body ! </a:t>
            </a:r>
          </a:p>
          <a:p>
            <a:pPr marL="146050" lvl="0" indent="0">
              <a:lnSpc>
                <a:spcPct val="150000"/>
              </a:lnSpc>
              <a:buNone/>
            </a:pPr>
            <a:r>
              <a:rPr lang="en-US" dirty="0">
                <a:latin typeface="+mn-lt"/>
              </a:rPr>
              <a:t> Let me take about </a:t>
            </a:r>
            <a:r>
              <a:rPr lang="en-US" b="1" i="1" dirty="0">
                <a:latin typeface="+mn-lt"/>
              </a:rPr>
              <a:t>“</a:t>
            </a:r>
            <a:r>
              <a:rPr lang="en-US" b="1" dirty="0">
                <a:solidFill>
                  <a:srgbClr val="FFC000"/>
                </a:solidFill>
                <a:latin typeface="+mn-lt"/>
              </a:rPr>
              <a:t>Transcription of DNA</a:t>
            </a:r>
            <a:r>
              <a:rPr lang="en-US" b="1" dirty="0">
                <a:latin typeface="+mn-lt"/>
              </a:rPr>
              <a:t>”…</a:t>
            </a:r>
          </a:p>
          <a:p>
            <a:pPr marL="146050" lvl="0" indent="0">
              <a:buNone/>
            </a:pPr>
            <a:endParaRPr lang="en-US" b="1" i="1" u="sng" dirty="0">
              <a:latin typeface="+mn-lt"/>
            </a:endParaRPr>
          </a:p>
          <a:p>
            <a:pPr lvl="0">
              <a:buFont typeface="Wingdings" pitchFamily="2" charset="2"/>
              <a:buChar char="q"/>
            </a:pPr>
            <a:r>
              <a:rPr lang="en-US" sz="1400" dirty="0">
                <a:latin typeface="+mn-lt"/>
              </a:rPr>
              <a:t>Transcription is the process by which the information in a strand of DNA is copied into a new as a </a:t>
            </a:r>
            <a:r>
              <a:rPr lang="en-US" sz="1400" dirty="0" err="1">
                <a:latin typeface="+mn-lt"/>
              </a:rPr>
              <a:t>refemolecule</a:t>
            </a:r>
            <a:r>
              <a:rPr lang="en-US" sz="1400" dirty="0">
                <a:latin typeface="+mn-lt"/>
              </a:rPr>
              <a:t> of messenger RNA (mRNA). DNA safely and stably stores genetic material in the nuclei of cells </a:t>
            </a:r>
            <a:r>
              <a:rPr lang="en-US" sz="1400" dirty="0" err="1">
                <a:latin typeface="+mn-lt"/>
              </a:rPr>
              <a:t>rence</a:t>
            </a:r>
            <a:r>
              <a:rPr lang="en-US" sz="1400" dirty="0">
                <a:latin typeface="+mn-lt"/>
              </a:rPr>
              <a:t>, or template.</a:t>
            </a:r>
          </a:p>
          <a:p>
            <a:pPr lvl="0">
              <a:buFont typeface="Wingdings" pitchFamily="2" charset="2"/>
              <a:buChar char="q"/>
            </a:pPr>
            <a:endParaRPr lang="en-US" dirty="0">
              <a:latin typeface="+mn-lt"/>
            </a:endParaRPr>
          </a:p>
          <a:p>
            <a:pPr marL="146050" lvl="0" indent="0">
              <a:buNone/>
            </a:pPr>
            <a:endParaRPr lang="en-US" dirty="0">
              <a:latin typeface="+mn-lt"/>
            </a:endParaRPr>
          </a:p>
          <a:p>
            <a:pPr lvl="0">
              <a:buFont typeface="Wingdings" pitchFamily="2" charset="2"/>
              <a:buChar char="q"/>
            </a:pPr>
            <a:endParaRPr lang="en-US" dirty="0">
              <a:latin typeface="+mn-lt"/>
            </a:endParaRPr>
          </a:p>
          <a:p>
            <a:pPr lvl="0">
              <a:buFont typeface="Wingdings" pitchFamily="2" charset="2"/>
              <a:buChar char="q"/>
            </a:pPr>
            <a:r>
              <a:rPr lang="en-US" sz="1400" dirty="0">
                <a:latin typeface="+mn-lt"/>
              </a:rPr>
              <a:t>Transcription is carried out by an enzyme called RNA polymerase and a number of accessory proteins called transcription factors. Transcription factors can bind to specific DNA sequences called enhancer and promoter sequences.</a:t>
            </a:r>
            <a:endParaRPr lang="en-US" dirty="0">
              <a:latin typeface="+mn-lt"/>
            </a:endParaRPr>
          </a:p>
          <a:p>
            <a:pPr marL="146050" lvl="0" indent="0">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2"/>
          <p:cNvSpPr/>
          <p:nvPr/>
        </p:nvSpPr>
        <p:spPr>
          <a:xfrm>
            <a:off x="1106775" y="1222763"/>
            <a:ext cx="982500" cy="982500"/>
          </a:xfrm>
          <a:prstGeom prst="ellipse">
            <a:avLst/>
          </a:prstGeom>
          <a:solidFill>
            <a:srgbClr val="FFFFFF">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5B"/>
              </a:solidFill>
            </a:endParaRPr>
          </a:p>
        </p:txBody>
      </p:sp>
      <p:sp>
        <p:nvSpPr>
          <p:cNvPr id="215" name="Google Shape;215;p32"/>
          <p:cNvSpPr txBox="1">
            <a:spLocks noGrp="1"/>
          </p:cNvSpPr>
          <p:nvPr>
            <p:ph type="title"/>
          </p:nvPr>
        </p:nvSpPr>
        <p:spPr>
          <a:xfrm>
            <a:off x="762000" y="133350"/>
            <a:ext cx="8382000" cy="572700"/>
          </a:xfrm>
          <a:prstGeom prst="rect">
            <a:avLst/>
          </a:prstGeom>
          <a:effectLst>
            <a:outerShdw blurRad="50800" dist="38100" dir="8100000" algn="tr" rotWithShape="0">
              <a:prstClr val="black">
                <a:alpha val="40000"/>
              </a:prstClr>
            </a:outerShdw>
          </a:effectLst>
        </p:spPr>
        <p:txBody>
          <a:bodyPr spcFirstLastPara="1" wrap="square" lIns="91425" tIns="91425" rIns="91425" bIns="91425" anchor="t" anchorCtr="0">
            <a:noAutofit/>
          </a:bodyPr>
          <a:lstStyle/>
          <a:p>
            <a:r>
              <a:rPr lang="en-US" b="1" dirty="0">
                <a:effectLst>
                  <a:outerShdw blurRad="38100" dist="38100" dir="2700000" algn="tl">
                    <a:srgbClr val="000000">
                      <a:alpha val="43137"/>
                    </a:srgbClr>
                  </a:outerShdw>
                </a:effectLst>
                <a:latin typeface="+mj-lt"/>
              </a:rPr>
              <a:t>What  is The purpose  From Transcription of DNA ?</a:t>
            </a:r>
            <a:br>
              <a:rPr lang="en-US" b="1" dirty="0">
                <a:effectLst>
                  <a:outerShdw blurRad="38100" dist="38100" dir="2700000" algn="tl">
                    <a:srgbClr val="000000">
                      <a:alpha val="43137"/>
                    </a:srgbClr>
                  </a:outerShdw>
                </a:effectLst>
                <a:latin typeface="+mj-lt"/>
              </a:rPr>
            </a:br>
            <a:endParaRPr b="1" dirty="0">
              <a:effectLst>
                <a:outerShdw blurRad="38100" dist="38100" dir="2700000" algn="tl">
                  <a:srgbClr val="000000">
                    <a:alpha val="43137"/>
                  </a:srgbClr>
                </a:outerShdw>
              </a:effectLst>
              <a:latin typeface="+mj-lt"/>
            </a:endParaRPr>
          </a:p>
        </p:txBody>
      </p:sp>
      <p:sp>
        <p:nvSpPr>
          <p:cNvPr id="217" name="Google Shape;217;p32"/>
          <p:cNvSpPr/>
          <p:nvPr/>
        </p:nvSpPr>
        <p:spPr>
          <a:xfrm>
            <a:off x="3022600" y="1254513"/>
            <a:ext cx="982500" cy="982500"/>
          </a:xfrm>
          <a:prstGeom prst="ellipse">
            <a:avLst/>
          </a:prstGeom>
          <a:solidFill>
            <a:srgbClr val="FFFFFF">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5B"/>
              </a:solidFill>
            </a:endParaRPr>
          </a:p>
        </p:txBody>
      </p:sp>
      <p:sp>
        <p:nvSpPr>
          <p:cNvPr id="218" name="Google Shape;218;p32"/>
          <p:cNvSpPr/>
          <p:nvPr/>
        </p:nvSpPr>
        <p:spPr>
          <a:xfrm>
            <a:off x="5046675" y="1260863"/>
            <a:ext cx="982500" cy="982500"/>
          </a:xfrm>
          <a:prstGeom prst="ellipse">
            <a:avLst/>
          </a:prstGeom>
          <a:solidFill>
            <a:srgbClr val="FFFFFF">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5B"/>
              </a:solidFill>
            </a:endParaRPr>
          </a:p>
        </p:txBody>
      </p:sp>
      <p:sp>
        <p:nvSpPr>
          <p:cNvPr id="219" name="Google Shape;219;p32"/>
          <p:cNvSpPr/>
          <p:nvPr/>
        </p:nvSpPr>
        <p:spPr>
          <a:xfrm>
            <a:off x="7020858" y="1364763"/>
            <a:ext cx="982500" cy="982500"/>
          </a:xfrm>
          <a:prstGeom prst="ellipse">
            <a:avLst/>
          </a:prstGeom>
          <a:solidFill>
            <a:srgbClr val="FFFFFF">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5B"/>
              </a:solidFill>
            </a:endParaRPr>
          </a:p>
        </p:txBody>
      </p:sp>
      <p:sp>
        <p:nvSpPr>
          <p:cNvPr id="220" name="Google Shape;220;p32"/>
          <p:cNvSpPr txBox="1">
            <a:spLocks noGrp="1"/>
          </p:cNvSpPr>
          <p:nvPr>
            <p:ph type="subTitle" idx="1"/>
          </p:nvPr>
        </p:nvSpPr>
        <p:spPr>
          <a:xfrm>
            <a:off x="228600" y="2571750"/>
            <a:ext cx="2514599" cy="1143000"/>
          </a:xfrm>
          <a:prstGeom prst="rect">
            <a:avLst/>
          </a:prstGeom>
        </p:spPr>
        <p:txBody>
          <a:bodyPr spcFirstLastPara="1" wrap="square" lIns="91425" tIns="91425" rIns="91425" bIns="91425" anchor="t" anchorCtr="0">
            <a:noAutofit/>
          </a:bodyPr>
          <a:lstStyle/>
          <a:p>
            <a:pPr marL="0" lvl="0" indent="0" algn="l"/>
            <a:r>
              <a:rPr lang="en-US" dirty="0">
                <a:latin typeface="+mn-lt"/>
              </a:rPr>
              <a:t>The goal of transcription is </a:t>
            </a:r>
            <a:r>
              <a:rPr lang="en-US" b="1" dirty="0">
                <a:latin typeface="+mn-lt"/>
              </a:rPr>
              <a:t>to make a RNA copy of a gene's DNA sequence</a:t>
            </a:r>
            <a:r>
              <a:rPr lang="en-US" dirty="0">
                <a:latin typeface="+mn-lt"/>
              </a:rPr>
              <a:t>. </a:t>
            </a:r>
            <a:endParaRPr dirty="0">
              <a:latin typeface="+mn-lt"/>
            </a:endParaRPr>
          </a:p>
        </p:txBody>
      </p:sp>
      <p:sp>
        <p:nvSpPr>
          <p:cNvPr id="221" name="Google Shape;221;p32"/>
          <p:cNvSpPr txBox="1">
            <a:spLocks noGrp="1"/>
          </p:cNvSpPr>
          <p:nvPr>
            <p:ph type="title" idx="3"/>
          </p:nvPr>
        </p:nvSpPr>
        <p:spPr>
          <a:xfrm>
            <a:off x="885375" y="1465763"/>
            <a:ext cx="1425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b="1" dirty="0">
                <a:effectLst>
                  <a:outerShdw blurRad="38100" dist="38100" dir="2700000" algn="tl">
                    <a:srgbClr val="000000">
                      <a:alpha val="43137"/>
                    </a:srgbClr>
                  </a:outerShdw>
                </a:effectLst>
                <a:latin typeface="+mn-lt"/>
              </a:rPr>
              <a:t>01</a:t>
            </a:r>
            <a:endParaRPr b="1" dirty="0">
              <a:effectLst>
                <a:outerShdw blurRad="38100" dist="38100" dir="2700000" algn="tl">
                  <a:srgbClr val="000000">
                    <a:alpha val="43137"/>
                  </a:srgbClr>
                </a:outerShdw>
              </a:effectLst>
              <a:latin typeface="+mn-lt"/>
            </a:endParaRPr>
          </a:p>
        </p:txBody>
      </p:sp>
      <p:sp>
        <p:nvSpPr>
          <p:cNvPr id="223" name="Google Shape;223;p32"/>
          <p:cNvSpPr txBox="1">
            <a:spLocks noGrp="1"/>
          </p:cNvSpPr>
          <p:nvPr>
            <p:ph type="subTitle" idx="5"/>
          </p:nvPr>
        </p:nvSpPr>
        <p:spPr>
          <a:xfrm>
            <a:off x="2743200" y="2571750"/>
            <a:ext cx="2443000" cy="792900"/>
          </a:xfrm>
          <a:prstGeom prst="rect">
            <a:avLst/>
          </a:prstGeom>
        </p:spPr>
        <p:txBody>
          <a:bodyPr spcFirstLastPara="1" wrap="square" lIns="91425" tIns="91425" rIns="91425" bIns="91425" anchor="t" anchorCtr="0">
            <a:noAutofit/>
          </a:bodyPr>
          <a:lstStyle/>
          <a:p>
            <a:pPr marL="0" lvl="0" indent="0" algn="l"/>
            <a:r>
              <a:rPr lang="en-US" sz="1600" dirty="0">
                <a:latin typeface="+mn-lt"/>
              </a:rPr>
              <a:t>carries the information needed to build a polypeptide (protein or protein subunit)</a:t>
            </a:r>
          </a:p>
        </p:txBody>
      </p:sp>
      <p:sp>
        <p:nvSpPr>
          <p:cNvPr id="224" name="Google Shape;224;p32"/>
          <p:cNvSpPr txBox="1">
            <a:spLocks noGrp="1"/>
          </p:cNvSpPr>
          <p:nvPr>
            <p:ph type="title" idx="6"/>
          </p:nvPr>
        </p:nvSpPr>
        <p:spPr>
          <a:xfrm>
            <a:off x="2801200" y="1465763"/>
            <a:ext cx="1425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effectLst>
                  <a:outerShdw blurRad="38100" dist="38100" dir="2700000" algn="tl">
                    <a:srgbClr val="000000">
                      <a:alpha val="43137"/>
                    </a:srgbClr>
                  </a:outerShdw>
                </a:effectLst>
                <a:latin typeface="+mn-lt"/>
              </a:rPr>
              <a:t>02</a:t>
            </a:r>
            <a:endParaRPr b="1" dirty="0">
              <a:effectLst>
                <a:outerShdw blurRad="38100" dist="38100" dir="2700000" algn="tl">
                  <a:srgbClr val="000000">
                    <a:alpha val="43137"/>
                  </a:srgbClr>
                </a:outerShdw>
              </a:effectLst>
              <a:latin typeface="+mn-lt"/>
            </a:endParaRPr>
          </a:p>
        </p:txBody>
      </p:sp>
      <p:sp>
        <p:nvSpPr>
          <p:cNvPr id="226" name="Google Shape;226;p32"/>
          <p:cNvSpPr txBox="1">
            <a:spLocks noGrp="1"/>
          </p:cNvSpPr>
          <p:nvPr>
            <p:ph type="subTitle" idx="8"/>
          </p:nvPr>
        </p:nvSpPr>
        <p:spPr>
          <a:xfrm>
            <a:off x="5046675" y="2571750"/>
            <a:ext cx="2052825" cy="7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latin typeface="+mn-lt"/>
              </a:rPr>
              <a:t>Use a strand of DNA to build a molecule of mRNA</a:t>
            </a:r>
            <a:endParaRPr sz="1600" dirty="0">
              <a:latin typeface="+mn-lt"/>
            </a:endParaRPr>
          </a:p>
        </p:txBody>
      </p:sp>
      <p:sp>
        <p:nvSpPr>
          <p:cNvPr id="227" name="Google Shape;227;p32"/>
          <p:cNvSpPr txBox="1">
            <a:spLocks noGrp="1"/>
          </p:cNvSpPr>
          <p:nvPr>
            <p:ph type="title" idx="9"/>
          </p:nvPr>
        </p:nvSpPr>
        <p:spPr>
          <a:xfrm>
            <a:off x="4825275" y="1465763"/>
            <a:ext cx="1425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effectLst>
                  <a:outerShdw blurRad="38100" dist="38100" dir="2700000" algn="tl">
                    <a:srgbClr val="000000">
                      <a:alpha val="43137"/>
                    </a:srgbClr>
                  </a:outerShdw>
                </a:effectLst>
                <a:latin typeface="+mn-lt"/>
              </a:rPr>
              <a:t>03</a:t>
            </a:r>
            <a:endParaRPr b="1" dirty="0">
              <a:effectLst>
                <a:outerShdw blurRad="38100" dist="38100" dir="2700000" algn="tl">
                  <a:srgbClr val="000000">
                    <a:alpha val="43137"/>
                  </a:srgbClr>
                </a:outerShdw>
              </a:effectLst>
              <a:latin typeface="+mn-lt"/>
            </a:endParaRPr>
          </a:p>
        </p:txBody>
      </p:sp>
      <p:sp>
        <p:nvSpPr>
          <p:cNvPr id="229" name="Google Shape;229;p32"/>
          <p:cNvSpPr txBox="1">
            <a:spLocks noGrp="1"/>
          </p:cNvSpPr>
          <p:nvPr>
            <p:ph type="subTitle" idx="14"/>
          </p:nvPr>
        </p:nvSpPr>
        <p:spPr>
          <a:xfrm>
            <a:off x="6934200" y="2571750"/>
            <a:ext cx="1869000" cy="7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latin typeface="+mn-lt"/>
              </a:rPr>
              <a:t>Use a mRNA to build an amino acid chain</a:t>
            </a:r>
            <a:endParaRPr sz="1600" dirty="0">
              <a:latin typeface="+mn-lt"/>
            </a:endParaRPr>
          </a:p>
        </p:txBody>
      </p:sp>
      <p:sp>
        <p:nvSpPr>
          <p:cNvPr id="230" name="Google Shape;230;p32"/>
          <p:cNvSpPr txBox="1">
            <a:spLocks noGrp="1"/>
          </p:cNvSpPr>
          <p:nvPr>
            <p:ph type="title" idx="15"/>
          </p:nvPr>
        </p:nvSpPr>
        <p:spPr>
          <a:xfrm>
            <a:off x="6799458" y="1569663"/>
            <a:ext cx="1425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effectLst>
                  <a:outerShdw blurRad="38100" dist="38100" dir="2700000" algn="tl">
                    <a:srgbClr val="000000">
                      <a:alpha val="43137"/>
                    </a:srgbClr>
                  </a:outerShdw>
                </a:effectLst>
                <a:latin typeface="+mn-lt"/>
              </a:rPr>
              <a:t>04</a:t>
            </a:r>
            <a:endParaRPr b="1" dirty="0">
              <a:effectLst>
                <a:outerShdw blurRad="38100" dist="38100" dir="2700000" algn="tl">
                  <a:srgbClr val="000000">
                    <a:alpha val="43137"/>
                  </a:srgbClr>
                </a:outerShdw>
              </a:effectLst>
              <a:latin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3"/>
          <p:cNvSpPr txBox="1">
            <a:spLocks noGrp="1"/>
          </p:cNvSpPr>
          <p:nvPr>
            <p:ph type="body" idx="1"/>
          </p:nvPr>
        </p:nvSpPr>
        <p:spPr>
          <a:xfrm>
            <a:off x="838200" y="1200150"/>
            <a:ext cx="5029200" cy="2590800"/>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t" anchorCtr="0">
            <a:noAutofit/>
          </a:bodyPr>
          <a:lstStyle/>
          <a:p>
            <a:pPr marL="285750" indent="-285750">
              <a:lnSpc>
                <a:spcPct val="150000"/>
              </a:lnSpc>
              <a:spcAft>
                <a:spcPts val="1600"/>
              </a:spcAft>
              <a:buFontTx/>
              <a:buChar char="-"/>
            </a:pPr>
            <a:r>
              <a:rPr lang="en-US" sz="1400" dirty="0">
                <a:latin typeface="+mn-lt"/>
              </a:rPr>
              <a:t>Transcription takes place in the </a:t>
            </a:r>
            <a:r>
              <a:rPr lang="en-US" sz="1400" b="1" dirty="0">
                <a:solidFill>
                  <a:srgbClr val="FFC000"/>
                </a:solidFill>
                <a:effectLst>
                  <a:outerShdw blurRad="38100" dist="38100" dir="2700000" algn="tl">
                    <a:srgbClr val="000000">
                      <a:alpha val="43137"/>
                    </a:srgbClr>
                  </a:outerShdw>
                </a:effectLst>
                <a:latin typeface="+mn-lt"/>
              </a:rPr>
              <a:t>nucleus</a:t>
            </a:r>
            <a:r>
              <a:rPr lang="en-US" sz="1400" dirty="0">
                <a:latin typeface="+mn-lt"/>
              </a:rPr>
              <a:t>. It uses DNA as a template to make an RNA (mRNA) molecule. During transcription, a strand of mRNA is made that is complementary to a strand of DNA. </a:t>
            </a:r>
          </a:p>
          <a:p>
            <a:pPr marL="285750" indent="-285750">
              <a:lnSpc>
                <a:spcPct val="150000"/>
              </a:lnSpc>
              <a:spcAft>
                <a:spcPts val="1600"/>
              </a:spcAft>
              <a:buFontTx/>
              <a:buChar char="-"/>
            </a:pPr>
            <a:endParaRPr lang="en-US" sz="1400" dirty="0">
              <a:latin typeface="+mn-lt"/>
            </a:endParaRPr>
          </a:p>
          <a:p>
            <a:pPr marL="285750" indent="-285750">
              <a:lnSpc>
                <a:spcPct val="150000"/>
              </a:lnSpc>
              <a:spcAft>
                <a:spcPts val="1600"/>
              </a:spcAft>
              <a:buFontTx/>
              <a:buChar char="-"/>
            </a:pPr>
            <a:r>
              <a:rPr lang="en-US" sz="1400" dirty="0">
                <a:latin typeface="+mn-lt"/>
              </a:rPr>
              <a:t>the process of Using strand of DNA to build a molecule of mRNA happen in </a:t>
            </a:r>
            <a:r>
              <a:rPr lang="en-US" sz="1400" b="1" dirty="0">
                <a:solidFill>
                  <a:srgbClr val="FFC000"/>
                </a:solidFill>
                <a:effectLst>
                  <a:outerShdw blurRad="38100" dist="38100" dir="2700000" algn="tl">
                    <a:srgbClr val="000000">
                      <a:alpha val="43137"/>
                    </a:srgbClr>
                  </a:outerShdw>
                </a:effectLst>
                <a:latin typeface="+mn-lt"/>
              </a:rPr>
              <a:t>Nucleus</a:t>
            </a:r>
            <a:r>
              <a:rPr lang="en-US" sz="1400" dirty="0">
                <a:solidFill>
                  <a:srgbClr val="FFFF00"/>
                </a:solidFill>
                <a:latin typeface="+mn-lt"/>
              </a:rPr>
              <a:t> </a:t>
            </a:r>
            <a:r>
              <a:rPr lang="en-US" sz="1400" dirty="0">
                <a:solidFill>
                  <a:schemeClr val="bg1"/>
                </a:solidFill>
                <a:latin typeface="+mn-lt"/>
              </a:rPr>
              <a:t>and the process of</a:t>
            </a:r>
            <a:r>
              <a:rPr lang="en-US" sz="1400" dirty="0">
                <a:solidFill>
                  <a:srgbClr val="FFFF00"/>
                </a:solidFill>
                <a:latin typeface="+mn-lt"/>
              </a:rPr>
              <a:t> </a:t>
            </a:r>
            <a:r>
              <a:rPr lang="en-US" sz="1400" dirty="0">
                <a:latin typeface="+mn-lt"/>
              </a:rPr>
              <a:t>Using a mRNA to build an amino acid chain happen in </a:t>
            </a:r>
            <a:r>
              <a:rPr lang="en-US" sz="1400" b="1" dirty="0">
                <a:solidFill>
                  <a:srgbClr val="FFC000"/>
                </a:solidFill>
                <a:effectLst>
                  <a:outerShdw blurRad="38100" dist="38100" dir="2700000" algn="tl">
                    <a:srgbClr val="000000">
                      <a:alpha val="43137"/>
                    </a:srgbClr>
                  </a:outerShdw>
                </a:effectLst>
                <a:latin typeface="+mn-lt"/>
              </a:rPr>
              <a:t>Cytoplasm</a:t>
            </a:r>
          </a:p>
          <a:p>
            <a:pPr marL="0" lvl="0" indent="0">
              <a:spcAft>
                <a:spcPts val="1600"/>
              </a:spcAft>
              <a:buNone/>
            </a:pPr>
            <a:endParaRPr lang="en-US" b="1" dirty="0">
              <a:solidFill>
                <a:srgbClr val="FFFF00"/>
              </a:solidFill>
              <a:effectLst>
                <a:outerShdw blurRad="38100" dist="38100" dir="2700000" algn="tl">
                  <a:srgbClr val="000000">
                    <a:alpha val="43137"/>
                  </a:srgbClr>
                </a:outerShdw>
              </a:effectLst>
            </a:endParaRPr>
          </a:p>
          <a:p>
            <a:pPr marL="0" indent="0">
              <a:spcAft>
                <a:spcPts val="1600"/>
              </a:spcAft>
              <a:buNone/>
            </a:pPr>
            <a:r>
              <a:rPr lang="en-US" dirty="0"/>
              <a:t> </a:t>
            </a:r>
          </a:p>
          <a:p>
            <a:pPr marL="0" lvl="0" indent="0" algn="l" rtl="0">
              <a:spcBef>
                <a:spcPts val="0"/>
              </a:spcBef>
              <a:spcAft>
                <a:spcPts val="1600"/>
              </a:spcAft>
              <a:buNone/>
            </a:pPr>
            <a:endParaRPr dirty="0"/>
          </a:p>
        </p:txBody>
      </p:sp>
      <p:sp>
        <p:nvSpPr>
          <p:cNvPr id="236" name="Google Shape;236;p33"/>
          <p:cNvSpPr txBox="1">
            <a:spLocks noGrp="1"/>
          </p:cNvSpPr>
          <p:nvPr>
            <p:ph type="title"/>
          </p:nvPr>
        </p:nvSpPr>
        <p:spPr>
          <a:xfrm>
            <a:off x="838200" y="285750"/>
            <a:ext cx="8076600" cy="572700"/>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t" anchorCtr="0">
            <a:noAutofit/>
          </a:bodyPr>
          <a:lstStyle/>
          <a:p>
            <a:r>
              <a:rPr lang="en-US" b="1" dirty="0">
                <a:effectLst>
                  <a:outerShdw blurRad="38100" dist="38100" dir="2700000" algn="tl">
                    <a:srgbClr val="000000">
                      <a:alpha val="43137"/>
                    </a:srgbClr>
                  </a:outerShdw>
                </a:effectLst>
                <a:latin typeface="+mn-lt"/>
              </a:rPr>
              <a:t>Where is the transcription of DNA happen??</a:t>
            </a:r>
            <a:br>
              <a:rPr lang="en-US" b="1" dirty="0">
                <a:effectLst>
                  <a:outerShdw blurRad="38100" dist="38100" dir="2700000" algn="tl">
                    <a:srgbClr val="000000">
                      <a:alpha val="43137"/>
                    </a:srgbClr>
                  </a:outerShdw>
                </a:effectLst>
                <a:latin typeface="+mn-lt"/>
              </a:rPr>
            </a:br>
            <a:br>
              <a:rPr lang="en-US" b="1" dirty="0">
                <a:effectLst>
                  <a:outerShdw blurRad="38100" dist="38100" dir="2700000" algn="tl">
                    <a:srgbClr val="000000">
                      <a:alpha val="43137"/>
                    </a:srgbClr>
                  </a:outerShdw>
                </a:effectLst>
                <a:latin typeface="+mn-lt"/>
              </a:rPr>
            </a:br>
            <a:endParaRPr b="1" dirty="0">
              <a:effectLst>
                <a:outerShdw blurRad="38100" dist="38100" dir="2700000" algn="tl">
                  <a:srgbClr val="000000">
                    <a:alpha val="43137"/>
                  </a:srgbClr>
                </a:outerShdw>
              </a:effectLst>
              <a:latin typeface="+mn-lt"/>
            </a:endParaRPr>
          </a:p>
        </p:txBody>
      </p:sp>
      <p:pic>
        <p:nvPicPr>
          <p:cNvPr id="237" name="Google Shape;237;p33"/>
          <p:cNvPicPr preferRelativeResize="0"/>
          <p:nvPr/>
        </p:nvPicPr>
        <p:blipFill>
          <a:blip r:embed="rId3">
            <a:alphaModFix/>
          </a:blip>
          <a:stretch>
            <a:fillRect/>
          </a:stretch>
        </p:blipFill>
        <p:spPr>
          <a:xfrm rot="20276145">
            <a:off x="4425678" y="424278"/>
            <a:ext cx="6070062" cy="4461397"/>
          </a:xfrm>
          <a:prstGeom prst="rect">
            <a:avLst/>
          </a:prstGeom>
          <a:noFill/>
          <a:ln>
            <a:noFill/>
          </a:ln>
        </p:spPr>
      </p:pic>
      <p:pic>
        <p:nvPicPr>
          <p:cNvPr id="238" name="Google Shape;238;p33"/>
          <p:cNvPicPr preferRelativeResize="0"/>
          <p:nvPr/>
        </p:nvPicPr>
        <p:blipFill>
          <a:blip r:embed="rId4">
            <a:alphaModFix/>
          </a:blip>
          <a:stretch>
            <a:fillRect/>
          </a:stretch>
        </p:blipFill>
        <p:spPr>
          <a:xfrm rot="21063861">
            <a:off x="7079292" y="3035809"/>
            <a:ext cx="2209792" cy="2036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8" name="Google Shape;318;p36"/>
          <p:cNvSpPr txBox="1">
            <a:spLocks noGrp="1"/>
          </p:cNvSpPr>
          <p:nvPr>
            <p:ph type="subTitle" idx="1"/>
          </p:nvPr>
        </p:nvSpPr>
        <p:spPr>
          <a:xfrm>
            <a:off x="685800" y="666750"/>
            <a:ext cx="6553200" cy="3810000"/>
          </a:xfrm>
          <a:prstGeom prst="rect">
            <a:avLst/>
          </a:prstGeom>
        </p:spPr>
        <p:txBody>
          <a:bodyPr spcFirstLastPara="1" wrap="square" lIns="91425" tIns="91425" rIns="91425" bIns="91425" anchor="t" anchorCtr="0">
            <a:noAutofit/>
          </a:bodyPr>
          <a:lstStyle/>
          <a:p>
            <a:pPr algn="l" fontAlgn="base">
              <a:lnSpc>
                <a:spcPct val="150000"/>
              </a:lnSpc>
            </a:pPr>
            <a:r>
              <a:rPr lang="en-US" sz="1800" b="1" dirty="0">
                <a:solidFill>
                  <a:srgbClr val="FFC000"/>
                </a:solidFill>
                <a:effectLst>
                  <a:outerShdw blurRad="38100" dist="38100" dir="2700000" algn="tl">
                    <a:srgbClr val="000000">
                      <a:alpha val="43137"/>
                    </a:srgbClr>
                  </a:outerShdw>
                </a:effectLst>
                <a:cs typeface="+mn-cs"/>
              </a:rPr>
              <a:t>Attention please</a:t>
            </a:r>
            <a:r>
              <a:rPr lang="en-US" dirty="0">
                <a:solidFill>
                  <a:schemeClr val="bg1"/>
                </a:solidFill>
                <a:effectLst>
                  <a:outerShdw blurRad="38100" dist="38100" dir="2700000" algn="tl">
                    <a:srgbClr val="000000">
                      <a:alpha val="43137"/>
                    </a:srgbClr>
                  </a:outerShdw>
                </a:effectLst>
                <a:cs typeface="+mn-cs"/>
              </a:rPr>
              <a:t>!!!</a:t>
            </a:r>
          </a:p>
          <a:p>
            <a:pPr algn="l" fontAlgn="base">
              <a:lnSpc>
                <a:spcPct val="150000"/>
              </a:lnSpc>
            </a:pPr>
            <a:endParaRPr lang="en-US" dirty="0">
              <a:solidFill>
                <a:schemeClr val="bg1"/>
              </a:solidFill>
              <a:effectLst>
                <a:outerShdw blurRad="38100" dist="38100" dir="2700000" algn="tl">
                  <a:srgbClr val="000000">
                    <a:alpha val="43137"/>
                  </a:srgbClr>
                </a:outerShdw>
              </a:effectLst>
              <a:cs typeface="+mn-cs"/>
            </a:endParaRPr>
          </a:p>
          <a:p>
            <a:pPr algn="l" fontAlgn="base">
              <a:lnSpc>
                <a:spcPct val="150000"/>
              </a:lnSpc>
            </a:pPr>
            <a:r>
              <a:rPr lang="en-US" dirty="0">
                <a:solidFill>
                  <a:schemeClr val="bg1"/>
                </a:solidFill>
                <a:cs typeface="+mn-cs"/>
              </a:rPr>
              <a:t>There is</a:t>
            </a:r>
            <a:r>
              <a:rPr lang="en-US" b="1" dirty="0">
                <a:solidFill>
                  <a:schemeClr val="bg1"/>
                </a:solidFill>
                <a:cs typeface="+mn-cs"/>
              </a:rPr>
              <a:t> </a:t>
            </a:r>
            <a:r>
              <a:rPr lang="en-US" dirty="0">
                <a:solidFill>
                  <a:schemeClr val="bg1"/>
                </a:solidFill>
                <a:cs typeface="+mn-cs"/>
              </a:rPr>
              <a:t>two types of the cells :</a:t>
            </a:r>
          </a:p>
          <a:p>
            <a:pPr marL="742950" lvl="1" indent="-285750" algn="l" fontAlgn="base">
              <a:lnSpc>
                <a:spcPct val="150000"/>
              </a:lnSpc>
              <a:buFont typeface="Wingdings" pitchFamily="2" charset="2"/>
              <a:buChar char="v"/>
            </a:pPr>
            <a:r>
              <a:rPr lang="en-US" dirty="0">
                <a:solidFill>
                  <a:schemeClr val="bg1"/>
                </a:solidFill>
                <a:cs typeface="+mn-cs"/>
              </a:rPr>
              <a:t>Eukaryotes cells</a:t>
            </a:r>
          </a:p>
          <a:p>
            <a:pPr marL="742950" lvl="1" indent="-285750" algn="l" fontAlgn="base">
              <a:lnSpc>
                <a:spcPct val="150000"/>
              </a:lnSpc>
              <a:buFont typeface="Wingdings" pitchFamily="2" charset="2"/>
              <a:buChar char="v"/>
            </a:pPr>
            <a:r>
              <a:rPr lang="en-US" dirty="0">
                <a:solidFill>
                  <a:schemeClr val="bg1"/>
                </a:solidFill>
                <a:cs typeface="+mn-cs"/>
              </a:rPr>
              <a:t>Prokaryotes cells (</a:t>
            </a:r>
            <a:r>
              <a:rPr lang="en-US" b="1" dirty="0">
                <a:solidFill>
                  <a:srgbClr val="FFC000"/>
                </a:solidFill>
                <a:cs typeface="+mn-cs"/>
              </a:rPr>
              <a:t>Bacterial Cells</a:t>
            </a:r>
            <a:r>
              <a:rPr lang="en-US" b="1" dirty="0">
                <a:solidFill>
                  <a:schemeClr val="bg1"/>
                </a:solidFill>
                <a:cs typeface="+mn-cs"/>
              </a:rPr>
              <a:t>)</a:t>
            </a:r>
            <a:endParaRPr lang="en-US" dirty="0">
              <a:cs typeface="+mn-cs"/>
            </a:endParaRPr>
          </a:p>
          <a:p>
            <a:pPr marL="457200" lvl="1" indent="0" algn="l" fontAlgn="base">
              <a:lnSpc>
                <a:spcPct val="150000"/>
              </a:lnSpc>
            </a:pPr>
            <a:r>
              <a:rPr lang="en-US" b="1" dirty="0">
                <a:solidFill>
                  <a:schemeClr val="bg1"/>
                </a:solidFill>
                <a:effectLst>
                  <a:outerShdw blurRad="38100" dist="38100" dir="2700000" algn="tl">
                    <a:srgbClr val="000000">
                      <a:alpha val="43137"/>
                    </a:srgbClr>
                  </a:outerShdw>
                </a:effectLst>
                <a:cs typeface="+mn-cs"/>
              </a:rPr>
              <a:t> - Let me show how the transcription </a:t>
            </a:r>
          </a:p>
          <a:p>
            <a:pPr marL="457200" lvl="1" indent="0" algn="l" fontAlgn="base">
              <a:lnSpc>
                <a:spcPct val="150000"/>
              </a:lnSpc>
            </a:pPr>
            <a:r>
              <a:rPr lang="en-US" b="1" dirty="0">
                <a:solidFill>
                  <a:schemeClr val="bg1"/>
                </a:solidFill>
                <a:effectLst>
                  <a:outerShdw blurRad="38100" dist="38100" dir="2700000" algn="tl">
                    <a:srgbClr val="000000">
                      <a:alpha val="43137"/>
                    </a:srgbClr>
                  </a:outerShdw>
                </a:effectLst>
                <a:cs typeface="+mn-cs"/>
              </a:rPr>
              <a:t>of DNA happen in both..</a:t>
            </a:r>
          </a:p>
          <a:p>
            <a:pPr marL="457200" lvl="1" indent="0" algn="l" fontAlgn="base">
              <a:lnSpc>
                <a:spcPct val="150000"/>
              </a:lnSpc>
            </a:pPr>
            <a:endParaRPr lang="en-US" b="1" dirty="0">
              <a:solidFill>
                <a:srgbClr val="FFC000"/>
              </a:solidFill>
              <a:effectLst>
                <a:outerShdw blurRad="38100" dist="38100" dir="2700000" algn="tl">
                  <a:srgbClr val="000000">
                    <a:alpha val="43137"/>
                  </a:srgbClr>
                </a:outerShdw>
              </a:effectLst>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809750"/>
            <a:ext cx="3828944" cy="285592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sld>
</file>

<file path=ppt/theme/theme1.xml><?xml version="1.0" encoding="utf-8"?>
<a:theme xmlns:a="http://schemas.openxmlformats.org/drawingml/2006/main" name="DNA Breakthrough by Slidesgo">
  <a:themeElements>
    <a:clrScheme name="Simple Light">
      <a:dk1>
        <a:srgbClr val="000000"/>
      </a:dk1>
      <a:lt1>
        <a:srgbClr val="FFFFFF"/>
      </a:lt1>
      <a:dk2>
        <a:srgbClr val="595959"/>
      </a:dk2>
      <a:lt2>
        <a:srgbClr val="EEEEEE"/>
      </a:lt2>
      <a:accent1>
        <a:srgbClr val="FFFFFF"/>
      </a:accent1>
      <a:accent2>
        <a:srgbClr val="05265B"/>
      </a:accent2>
      <a:accent3>
        <a:srgbClr val="2E5CA5"/>
      </a:accent3>
      <a:accent4>
        <a:srgbClr val="7DA9F0"/>
      </a:accent4>
      <a:accent5>
        <a:srgbClr val="9E9E9E"/>
      </a:accent5>
      <a:accent6>
        <a:srgbClr val="F2F2F2"/>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NA Breakthrough by Slidesgo">
  <a:themeElements>
    <a:clrScheme name="Simple Light">
      <a:dk1>
        <a:srgbClr val="000000"/>
      </a:dk1>
      <a:lt1>
        <a:srgbClr val="FFFFFF"/>
      </a:lt1>
      <a:dk2>
        <a:srgbClr val="595959"/>
      </a:dk2>
      <a:lt2>
        <a:srgbClr val="EEEEEE"/>
      </a:lt2>
      <a:accent1>
        <a:srgbClr val="FFFFFF"/>
      </a:accent1>
      <a:accent2>
        <a:srgbClr val="05265B"/>
      </a:accent2>
      <a:accent3>
        <a:srgbClr val="2E5CA5"/>
      </a:accent3>
      <a:accent4>
        <a:srgbClr val="7DA9F0"/>
      </a:accent4>
      <a:accent5>
        <a:srgbClr val="9E9E9E"/>
      </a:accent5>
      <a:accent6>
        <a:srgbClr val="F2F2F2"/>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641</TotalTime>
  <Words>3067</Words>
  <Application>Microsoft Office PowerPoint</Application>
  <PresentationFormat>On-screen Show (16:9)</PresentationFormat>
  <Paragraphs>283</Paragraphs>
  <Slides>42</Slides>
  <Notes>37</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42</vt:i4>
      </vt:variant>
    </vt:vector>
  </HeadingPairs>
  <TitlesOfParts>
    <vt:vector size="52" baseType="lpstr">
      <vt:lpstr>Bungee</vt:lpstr>
      <vt:lpstr>acumin-pro</vt:lpstr>
      <vt:lpstr>Lato</vt:lpstr>
      <vt:lpstr>Wingdings</vt:lpstr>
      <vt:lpstr>Arial</vt:lpstr>
      <vt:lpstr>Times New Roman</vt:lpstr>
      <vt:lpstr>Calibri</vt:lpstr>
      <vt:lpstr>inherit</vt:lpstr>
      <vt:lpstr>DNA Breakthrough by Slidesgo</vt:lpstr>
      <vt:lpstr>1_DNA Breakthrough by Slidesgo</vt:lpstr>
      <vt:lpstr>DNA  To Protein</vt:lpstr>
      <vt:lpstr>Agenda</vt:lpstr>
      <vt:lpstr>Introduction</vt:lpstr>
      <vt:lpstr>Introduction</vt:lpstr>
      <vt:lpstr>PowerPoint Presentation</vt:lpstr>
      <vt:lpstr>What  is Transcription of DNA ?? </vt:lpstr>
      <vt:lpstr>What  is The purpose  From Transcription of DNA ? </vt:lpstr>
      <vt:lpstr>Where is the transcription of DNA happen??  </vt:lpstr>
      <vt:lpstr>PowerPoint Presentation</vt:lpstr>
      <vt:lpstr>First DNA transcription in Eukaryotes</vt:lpstr>
      <vt:lpstr>Second DNA transcription in Prokaryotes  </vt:lpstr>
      <vt:lpstr>What is the steps of transcription DNA?? </vt:lpstr>
      <vt:lpstr>Our Steps</vt:lpstr>
      <vt:lpstr>PowerPoint Presentation</vt:lpstr>
      <vt:lpstr>PowerPoint Presentation</vt:lpstr>
      <vt:lpstr>   Overview of translation: - How is an mRNA "read" to make a polypeptide? Two types of molecules with key roles in translation are tRNAs and ribosomes.   - Translation is the process by which the genetic code contained within a messenger RNA (mRNA) molecule is decoded to produce a specific sequence of amino acids in a polypeptide chain.    - It occurs in the cytoplasm following DNA transcription and, like transcription, has three stages: initiation, elongation and termination. In this article we will discuss the components and stages of DNA translation          </vt:lpstr>
      <vt:lpstr>  Components of Translation:   - During translation, mRNA nucleotide bases are read as codons of three bases. Each codon codes for a particular amino acid.    - Every tRNA molecule possesses an anticodon that is complementary to the mRNA codon, and at the opposite end lies the attached amino acid. tRNA molecules are therefore responsible for bringing amino acids to the ribosome in the correct order, ready for polypeptide assembly.    - A single amino acid may be coded for by more than one codon. There are also specific codons that signal the start and the end of translation.   - Aminoacyl-tRNA synthetases are enzymes that link amino acids to their corresponding tRNA molecules. The resulting complex is charged and is referred to as an aminoacyl-tRNA.  </vt:lpstr>
      <vt:lpstr>   The steps of Translation :  - Initiation:  For translation to begin, the start codon (5’AUG) must be recognized . This codon is specific to the amino acid methionine, which is nearly always the first amino acid in a polypeptide chain.    At the 5’ cap of mRNA, the small 40s subunit of the ribosome binds. Subsequently, the larger 60s subunit binds to complete the initiation complex. The next step (elongation) can now commence.   - Elongation:  The ribosome has two tRNA binding sites; the P site which holds the peptide chain and the A site which accepts the tRNA.          </vt:lpstr>
      <vt:lpstr>  While Methionine-tRNA occupies the P site, the aminoacyl-tRNA that is complementary to the next codon binds to the A site, using energy yielded from the hydrolysis of GTP   Methionine moves from the P site to the A site to bond to a new amino acid there, starting the growth of the peptide. The tRNA molecule in the P site no longer has an attached amino acid, so leaves the ribosome.   The ribosome then translocates along the mRNA molecule to the next codon, again using energy yielded from the hydrolysis of GTP. Now, the growing peptide lies at the P site and the A site is open for the binding of the next aminoacyl-tRNA, and the cycle continues.     The polypeptide chain is built up in the direction from the N terminal (methionine) to the C terminal (the final amino acid).   </vt:lpstr>
      <vt:lpstr>TENDENCY</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DNA  To Protein</dc:title>
  <dc:creator>ABC</dc:creator>
  <cp:lastModifiedBy>Std2020 02</cp:lastModifiedBy>
  <cp:revision>50</cp:revision>
  <dcterms:modified xsi:type="dcterms:W3CDTF">2022-01-04T21:24:44Z</dcterms:modified>
</cp:coreProperties>
</file>